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1.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82" r:id="rId2"/>
    <p:sldId id="299" r:id="rId3"/>
    <p:sldId id="297" r:id="rId4"/>
    <p:sldId id="298" r:id="rId5"/>
    <p:sldId id="300" r:id="rId6"/>
    <p:sldId id="301" r:id="rId7"/>
    <p:sldId id="303" r:id="rId8"/>
    <p:sldId id="305" r:id="rId9"/>
    <p:sldId id="307" r:id="rId10"/>
    <p:sldId id="308" r:id="rId11"/>
    <p:sldId id="309" r:id="rId12"/>
    <p:sldId id="311" r:id="rId13"/>
    <p:sldId id="283" r:id="rId14"/>
    <p:sldId id="29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659" autoAdjust="0"/>
  </p:normalViewPr>
  <p:slideViewPr>
    <p:cSldViewPr snapToGrid="0">
      <p:cViewPr>
        <p:scale>
          <a:sx n="75" d="100"/>
          <a:sy n="75" d="100"/>
        </p:scale>
        <p:origin x="1950"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atrick%20Cox\Dropbox\Thinkful\housing-price-data-04042019%20(version%201).xlsx" TargetMode="External"/><Relationship Id="rId2" Type="http://schemas.microsoft.com/office/2011/relationships/chartColorStyle" Target="colors4.xml"/><Relationship Id="rId1" Type="http://schemas.microsoft.com/office/2011/relationships/chartStyle" Target="style4.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atrick%20Cox\Dropbox\Thinkful\housing-price-data-04042019%20(version%201).xlsx" TargetMode="External"/><Relationship Id="rId2" Type="http://schemas.microsoft.com/office/2011/relationships/chartColorStyle" Target="colors5.xml"/><Relationship Id="rId1" Type="http://schemas.microsoft.com/office/2011/relationships/chartStyle" Target="style5.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atrick%20Cox\Dropbox\Thinkful\housing-price-data-04042019%20(version%201).xlsx" TargetMode="External"/><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atrick%20Cox\Dropbox\Thinkful\housing-price-data-04042019%20(version%201).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Patrick%20Cox\Dropbox\Thinkful\housing-price-data-04042019%20(version%201).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Patrick%20Cox\Dropbox\Thinkful\housing-price-data-04042019%20(version%201).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Patrick%20Cox\Dropbox\Thinkful\housing-price-data-04042019%20(version%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[housing-price-data-04042019 (version 1).xlsx]GarageCars!PivotTable2</c:name>
    <c:fmtId val="12"/>
  </c:pivotSource>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0" i="0" baseline="0" dirty="0">
                <a:effectLst/>
              </a:rPr>
              <a:t> Avg. Sale Price by Garage Cars</a:t>
            </a:r>
            <a:endParaRPr lang="en-US" sz="2000" dirty="0">
              <a:effectLst/>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GarageCars!$N$17</c:f>
              <c:strCache>
                <c:ptCount val="1"/>
                <c:pt idx="0">
                  <c:v>Total</c:v>
                </c:pt>
              </c:strCache>
            </c:strRef>
          </c:tx>
          <c:spPr>
            <a:solidFill>
              <a:schemeClr val="accent1"/>
            </a:solidFill>
            <a:ln>
              <a:noFill/>
            </a:ln>
            <a:effectLst/>
          </c:spPr>
          <c:invertIfNegative val="0"/>
          <c:cat>
            <c:strRef>
              <c:f>GarageCars!$M$18:$M$22</c:f>
              <c:strCache>
                <c:ptCount val="5"/>
                <c:pt idx="0">
                  <c:v>0</c:v>
                </c:pt>
                <c:pt idx="1">
                  <c:v>1</c:v>
                </c:pt>
                <c:pt idx="2">
                  <c:v>2</c:v>
                </c:pt>
                <c:pt idx="3">
                  <c:v>3</c:v>
                </c:pt>
                <c:pt idx="4">
                  <c:v>4</c:v>
                </c:pt>
              </c:strCache>
            </c:strRef>
          </c:cat>
          <c:val>
            <c:numRef>
              <c:f>GarageCars!$N$18:$N$22</c:f>
              <c:numCache>
                <c:formatCode>"$"#,##0.00</c:formatCode>
                <c:ptCount val="5"/>
                <c:pt idx="0">
                  <c:v>103317.28395061729</c:v>
                </c:pt>
                <c:pt idx="1">
                  <c:v>128116.68834688347</c:v>
                </c:pt>
                <c:pt idx="2">
                  <c:v>183851.66383495147</c:v>
                </c:pt>
                <c:pt idx="3">
                  <c:v>309636.12154696131</c:v>
                </c:pt>
                <c:pt idx="4">
                  <c:v>192655.8</c:v>
                </c:pt>
              </c:numCache>
            </c:numRef>
          </c:val>
          <c:extLst>
            <c:ext xmlns:c16="http://schemas.microsoft.com/office/drawing/2014/chart" uri="{C3380CC4-5D6E-409C-BE32-E72D297353CC}">
              <c16:uniqueId val="{00000000-B04A-4344-AABB-ED3E6302D300}"/>
            </c:ext>
          </c:extLst>
        </c:ser>
        <c:dLbls>
          <c:showLegendKey val="0"/>
          <c:showVal val="0"/>
          <c:showCatName val="0"/>
          <c:showSerName val="0"/>
          <c:showPercent val="0"/>
          <c:showBubbleSize val="0"/>
        </c:dLbls>
        <c:gapWidth val="219"/>
        <c:overlap val="-27"/>
        <c:axId val="587422335"/>
        <c:axId val="722013247"/>
      </c:barChart>
      <c:catAx>
        <c:axId val="58742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22013247"/>
        <c:crosses val="autoZero"/>
        <c:auto val="1"/>
        <c:lblAlgn val="ctr"/>
        <c:lblOffset val="100"/>
        <c:noMultiLvlLbl val="0"/>
      </c:catAx>
      <c:valAx>
        <c:axId val="7220132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8742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[housing-price-data-04042019 (version 1).xlsx]Fireplace!PivotTable5</c:name>
    <c:fmtId val="6"/>
  </c:pivotSource>
  <c:chart>
    <c:title>
      <c:tx>
        <c:rich>
          <a:bodyPr rot="0" spcFirstLastPara="1" vertOverflow="ellipsis" vert="horz" wrap="square" anchor="ctr" anchorCtr="1"/>
          <a:lstStyle/>
          <a:p>
            <a:pPr algn="ctr">
              <a:defRPr sz="2000" b="0" i="0" u="none" strike="noStrike" kern="1200" spc="0" baseline="0">
                <a:solidFill>
                  <a:schemeClr val="tx1">
                    <a:lumMod val="65000"/>
                    <a:lumOff val="35000"/>
                  </a:schemeClr>
                </a:solidFill>
                <a:latin typeface="+mn-lt"/>
                <a:ea typeface="+mn-ea"/>
                <a:cs typeface="+mn-cs"/>
              </a:defRPr>
            </a:pPr>
            <a:r>
              <a:rPr lang="en-US" sz="2000" dirty="0"/>
              <a:t>Average</a:t>
            </a:r>
            <a:r>
              <a:rPr lang="en-US" sz="2000" baseline="0" dirty="0"/>
              <a:t> Sale Price by Number of Fireplaces</a:t>
            </a:r>
            <a:endParaRPr lang="en-US" sz="2000" dirty="0"/>
          </a:p>
        </c:rich>
      </c:tx>
      <c:layout>
        <c:manualLayout>
          <c:xMode val="edge"/>
          <c:yMode val="edge"/>
          <c:x val="0.14510493622765164"/>
          <c:y val="2.674945906261577E-2"/>
        </c:manualLayout>
      </c:layout>
      <c:overlay val="0"/>
      <c:spPr>
        <a:noFill/>
        <a:ln>
          <a:noFill/>
        </a:ln>
        <a:effectLst/>
      </c:spPr>
      <c:txPr>
        <a:bodyPr rot="0" spcFirstLastPara="1" vertOverflow="ellipsis" vert="horz" wrap="square" anchor="ctr" anchorCtr="1"/>
        <a:lstStyle/>
        <a:p>
          <a:pPr algn="ct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328043247103299"/>
          <c:y val="0.15890507566259313"/>
          <c:w val="0.86565512087705299"/>
          <c:h val="0.7867691805031517"/>
        </c:manualLayout>
      </c:layout>
      <c:barChart>
        <c:barDir val="col"/>
        <c:grouping val="clustered"/>
        <c:varyColors val="0"/>
        <c:ser>
          <c:idx val="0"/>
          <c:order val="0"/>
          <c:tx>
            <c:strRef>
              <c:f>Fireplace!$B$2</c:f>
              <c:strCache>
                <c:ptCount val="1"/>
                <c:pt idx="0">
                  <c:v>Total</c:v>
                </c:pt>
              </c:strCache>
            </c:strRef>
          </c:tx>
          <c:spPr>
            <a:solidFill>
              <a:schemeClr val="accent1"/>
            </a:solidFill>
            <a:ln>
              <a:noFill/>
            </a:ln>
            <a:effectLst/>
          </c:spPr>
          <c:invertIfNegative val="0"/>
          <c:cat>
            <c:strRef>
              <c:f>Fireplace!$A$3:$A$6</c:f>
              <c:strCache>
                <c:ptCount val="4"/>
                <c:pt idx="0">
                  <c:v>0</c:v>
                </c:pt>
                <c:pt idx="1">
                  <c:v>1</c:v>
                </c:pt>
                <c:pt idx="2">
                  <c:v>2</c:v>
                </c:pt>
                <c:pt idx="3">
                  <c:v>3</c:v>
                </c:pt>
              </c:strCache>
            </c:strRef>
          </c:cat>
          <c:val>
            <c:numRef>
              <c:f>Fireplace!$B$3:$B$6</c:f>
              <c:numCache>
                <c:formatCode>"$"#,##0.00</c:formatCode>
                <c:ptCount val="4"/>
                <c:pt idx="0">
                  <c:v>141331.48260869566</c:v>
                </c:pt>
                <c:pt idx="1">
                  <c:v>211843.90923076923</c:v>
                </c:pt>
                <c:pt idx="2">
                  <c:v>240588.53913043477</c:v>
                </c:pt>
                <c:pt idx="3">
                  <c:v>252000</c:v>
                </c:pt>
              </c:numCache>
            </c:numRef>
          </c:val>
          <c:extLst>
            <c:ext xmlns:c16="http://schemas.microsoft.com/office/drawing/2014/chart" uri="{C3380CC4-5D6E-409C-BE32-E72D297353CC}">
              <c16:uniqueId val="{00000000-31DA-4506-AD1D-E7958F083F8F}"/>
            </c:ext>
          </c:extLst>
        </c:ser>
        <c:dLbls>
          <c:showLegendKey val="0"/>
          <c:showVal val="0"/>
          <c:showCatName val="0"/>
          <c:showSerName val="0"/>
          <c:showPercent val="0"/>
          <c:showBubbleSize val="0"/>
        </c:dLbls>
        <c:gapWidth val="219"/>
        <c:overlap val="-27"/>
        <c:axId val="782570303"/>
        <c:axId val="722006591"/>
      </c:barChart>
      <c:catAx>
        <c:axId val="782570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22006591"/>
        <c:crosses val="autoZero"/>
        <c:auto val="1"/>
        <c:lblAlgn val="ctr"/>
        <c:lblOffset val="100"/>
        <c:noMultiLvlLbl val="0"/>
      </c:catAx>
      <c:valAx>
        <c:axId val="722006591"/>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825703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scatterChart>
        <c:scatterStyle val="lineMarker"/>
        <c:varyColors val="0"/>
        <c:ser>
          <c:idx val="0"/>
          <c:order val="0"/>
          <c:tx>
            <c:strRef>
              <c:f>YearRemodelAdded!$D$1</c:f>
              <c:strCache>
                <c:ptCount val="1"/>
                <c:pt idx="0">
                  <c:v>Average of SalePrice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2"/>
                </a:solidFill>
                <a:prstDash val="sysDot"/>
              </a:ln>
              <a:effectLst/>
            </c:spPr>
            <c:trendlineType val="linear"/>
            <c:dispRSqr val="0"/>
            <c:dispEq val="0"/>
          </c:trendline>
          <c:xVal>
            <c:numRef>
              <c:f>YearRemodelAdded!$C$2:$C$484</c:f>
              <c:numCache>
                <c:formatCode>General</c:formatCode>
                <c:ptCount val="483"/>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numCache>
            </c:numRef>
          </c:xVal>
          <c:yVal>
            <c:numRef>
              <c:f>YearRemodelAdded!$D$2:$D$484</c:f>
              <c:numCache>
                <c:formatCode>General</c:formatCode>
                <c:ptCount val="483"/>
                <c:pt idx="0">
                  <c:v>117463.05617977527</c:v>
                </c:pt>
                <c:pt idx="1">
                  <c:v>129975</c:v>
                </c:pt>
                <c:pt idx="2">
                  <c:v>110398.6</c:v>
                </c:pt>
                <c:pt idx="3">
                  <c:v>147640</c:v>
                </c:pt>
                <c:pt idx="4">
                  <c:v>121142.85714285714</c:v>
                </c:pt>
                <c:pt idx="5">
                  <c:v>124511.11111111111</c:v>
                </c:pt>
                <c:pt idx="6">
                  <c:v>124235</c:v>
                </c:pt>
                <c:pt idx="7">
                  <c:v>132656.44444444444</c:v>
                </c:pt>
                <c:pt idx="8">
                  <c:v>128386.66666666667</c:v>
                </c:pt>
                <c:pt idx="9">
                  <c:v>136054.55555555556</c:v>
                </c:pt>
                <c:pt idx="10">
                  <c:v>145212.5</c:v>
                </c:pt>
                <c:pt idx="11">
                  <c:v>131881.25</c:v>
                </c:pt>
                <c:pt idx="12">
                  <c:v>145471.42857142858</c:v>
                </c:pt>
                <c:pt idx="13">
                  <c:v>139765.38461538462</c:v>
                </c:pt>
                <c:pt idx="14">
                  <c:v>159218.18181818182</c:v>
                </c:pt>
                <c:pt idx="15">
                  <c:v>143951.73684210525</c:v>
                </c:pt>
                <c:pt idx="16">
                  <c:v>149914.66666666666</c:v>
                </c:pt>
                <c:pt idx="17">
                  <c:v>131458.33333333334</c:v>
                </c:pt>
                <c:pt idx="18">
                  <c:v>153095.88235294117</c:v>
                </c:pt>
                <c:pt idx="19">
                  <c:v>157297.07142857142</c:v>
                </c:pt>
                <c:pt idx="20">
                  <c:v>139367.30769230769</c:v>
                </c:pt>
                <c:pt idx="21">
                  <c:v>120230.55555555556</c:v>
                </c:pt>
                <c:pt idx="22">
                  <c:v>127330</c:v>
                </c:pt>
                <c:pt idx="23">
                  <c:v>139081.81818181818</c:v>
                </c:pt>
                <c:pt idx="24">
                  <c:v>159357.14285714287</c:v>
                </c:pt>
                <c:pt idx="25">
                  <c:v>174652.4</c:v>
                </c:pt>
                <c:pt idx="26">
                  <c:v>159868.5</c:v>
                </c:pt>
                <c:pt idx="27">
                  <c:v>158702</c:v>
                </c:pt>
                <c:pt idx="28">
                  <c:v>158362.5</c:v>
                </c:pt>
                <c:pt idx="29">
                  <c:v>150357.20000000001</c:v>
                </c:pt>
                <c:pt idx="30">
                  <c:v>154812.5</c:v>
                </c:pt>
                <c:pt idx="31">
                  <c:v>184425</c:v>
                </c:pt>
                <c:pt idx="32">
                  <c:v>121271.42857142857</c:v>
                </c:pt>
                <c:pt idx="33">
                  <c:v>136880</c:v>
                </c:pt>
                <c:pt idx="34">
                  <c:v>184928.57142857142</c:v>
                </c:pt>
                <c:pt idx="35">
                  <c:v>167611.11111111112</c:v>
                </c:pt>
                <c:pt idx="36">
                  <c:v>189400</c:v>
                </c:pt>
                <c:pt idx="37">
                  <c:v>209790</c:v>
                </c:pt>
                <c:pt idx="38">
                  <c:v>190533.33333333334</c:v>
                </c:pt>
                <c:pt idx="39">
                  <c:v>198318.18181818182</c:v>
                </c:pt>
                <c:pt idx="40">
                  <c:v>200042</c:v>
                </c:pt>
                <c:pt idx="41">
                  <c:v>184714.28571428571</c:v>
                </c:pt>
                <c:pt idx="42">
                  <c:v>171611.76470588235</c:v>
                </c:pt>
                <c:pt idx="43">
                  <c:v>221994.94736842104</c:v>
                </c:pt>
                <c:pt idx="44">
                  <c:v>217231.81818181818</c:v>
                </c:pt>
                <c:pt idx="45">
                  <c:v>206832.25806451612</c:v>
                </c:pt>
                <c:pt idx="46">
                  <c:v>212588.19444444444</c:v>
                </c:pt>
                <c:pt idx="47">
                  <c:v>214251.6</c:v>
                </c:pt>
                <c:pt idx="48">
                  <c:v>206865.27777777778</c:v>
                </c:pt>
                <c:pt idx="49">
                  <c:v>203667.26666666666</c:v>
                </c:pt>
                <c:pt idx="50">
                  <c:v>186388.27272727274</c:v>
                </c:pt>
                <c:pt idx="51">
                  <c:v>190666.66666666666</c:v>
                </c:pt>
                <c:pt idx="52">
                  <c:v>215085.41666666666</c:v>
                </c:pt>
                <c:pt idx="53">
                  <c:v>194896.86274509804</c:v>
                </c:pt>
                <c:pt idx="54">
                  <c:v>195123.22580645161</c:v>
                </c:pt>
                <c:pt idx="55">
                  <c:v>210542.9315068493</c:v>
                </c:pt>
                <c:pt idx="56">
                  <c:v>229471.13402061857</c:v>
                </c:pt>
                <c:pt idx="57">
                  <c:v>224807.25</c:v>
                </c:pt>
                <c:pt idx="58">
                  <c:v>269709.09999999998</c:v>
                </c:pt>
                <c:pt idx="59">
                  <c:v>284085.39130434784</c:v>
                </c:pt>
                <c:pt idx="60">
                  <c:v>336963.5</c:v>
                </c:pt>
              </c:numCache>
            </c:numRef>
          </c:yVal>
          <c:smooth val="0"/>
          <c:extLst>
            <c:ext xmlns:c16="http://schemas.microsoft.com/office/drawing/2014/chart" uri="{C3380CC4-5D6E-409C-BE32-E72D297353CC}">
              <c16:uniqueId val="{00000001-DD5B-4C61-86CD-40878C520AE6}"/>
            </c:ext>
          </c:extLst>
        </c:ser>
        <c:dLbls>
          <c:showLegendKey val="0"/>
          <c:showVal val="0"/>
          <c:showCatName val="0"/>
          <c:showSerName val="0"/>
          <c:showPercent val="0"/>
          <c:showBubbleSize val="0"/>
        </c:dLbls>
        <c:axId val="1246594768"/>
        <c:axId val="1236900704"/>
      </c:scatterChart>
      <c:valAx>
        <c:axId val="1246594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2100000" spcFirstLastPara="1" vertOverflow="ellipsis"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36900704"/>
        <c:crosses val="autoZero"/>
        <c:crossBetween val="midCat"/>
      </c:valAx>
      <c:valAx>
        <c:axId val="123690070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465947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37573643827918"/>
          <c:y val="4.8251274387148345E-2"/>
          <c:w val="0.73406353396700497"/>
          <c:h val="0.7797135877246556"/>
        </c:manualLayout>
      </c:layout>
      <c:scatterChart>
        <c:scatterStyle val="lineMarker"/>
        <c:varyColors val="0"/>
        <c:ser>
          <c:idx val="0"/>
          <c:order val="0"/>
          <c:tx>
            <c:strRef>
              <c:f>YearBuilt!$D$1</c:f>
              <c:strCache>
                <c:ptCount val="1"/>
                <c:pt idx="0">
                  <c:v>Average of SalePrice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2"/>
                </a:solidFill>
                <a:prstDash val="sysDot"/>
              </a:ln>
              <a:effectLst/>
            </c:spPr>
            <c:trendlineType val="linear"/>
            <c:dispRSqr val="0"/>
            <c:dispEq val="0"/>
          </c:trendline>
          <c:xVal>
            <c:numRef>
              <c:f>YearBuilt!$C$2:$C$113</c:f>
              <c:numCache>
                <c:formatCode>General</c:formatCode>
                <c:ptCount val="112"/>
                <c:pt idx="0">
                  <c:v>1872</c:v>
                </c:pt>
                <c:pt idx="1">
                  <c:v>1875</c:v>
                </c:pt>
                <c:pt idx="2">
                  <c:v>1880</c:v>
                </c:pt>
                <c:pt idx="3">
                  <c:v>1882</c:v>
                </c:pt>
                <c:pt idx="4">
                  <c:v>1885</c:v>
                </c:pt>
                <c:pt idx="5">
                  <c:v>1890</c:v>
                </c:pt>
                <c:pt idx="6">
                  <c:v>1892</c:v>
                </c:pt>
                <c:pt idx="7">
                  <c:v>1893</c:v>
                </c:pt>
                <c:pt idx="8">
                  <c:v>1898</c:v>
                </c:pt>
                <c:pt idx="9">
                  <c:v>1900</c:v>
                </c:pt>
                <c:pt idx="10">
                  <c:v>1904</c:v>
                </c:pt>
                <c:pt idx="11">
                  <c:v>1905</c:v>
                </c:pt>
                <c:pt idx="12">
                  <c:v>1906</c:v>
                </c:pt>
                <c:pt idx="13">
                  <c:v>1908</c:v>
                </c:pt>
                <c:pt idx="14">
                  <c:v>1910</c:v>
                </c:pt>
                <c:pt idx="15">
                  <c:v>1911</c:v>
                </c:pt>
                <c:pt idx="16">
                  <c:v>1912</c:v>
                </c:pt>
                <c:pt idx="17">
                  <c:v>1913</c:v>
                </c:pt>
                <c:pt idx="18">
                  <c:v>1914</c:v>
                </c:pt>
                <c:pt idx="19">
                  <c:v>1915</c:v>
                </c:pt>
                <c:pt idx="20">
                  <c:v>1916</c:v>
                </c:pt>
                <c:pt idx="21">
                  <c:v>1917</c:v>
                </c:pt>
                <c:pt idx="22">
                  <c:v>1918</c:v>
                </c:pt>
                <c:pt idx="23">
                  <c:v>1919</c:v>
                </c:pt>
                <c:pt idx="24">
                  <c:v>1920</c:v>
                </c:pt>
                <c:pt idx="25">
                  <c:v>1921</c:v>
                </c:pt>
                <c:pt idx="26">
                  <c:v>1922</c:v>
                </c:pt>
                <c:pt idx="27">
                  <c:v>1923</c:v>
                </c:pt>
                <c:pt idx="28">
                  <c:v>1924</c:v>
                </c:pt>
                <c:pt idx="29">
                  <c:v>1925</c:v>
                </c:pt>
                <c:pt idx="30">
                  <c:v>1926</c:v>
                </c:pt>
                <c:pt idx="31">
                  <c:v>1927</c:v>
                </c:pt>
                <c:pt idx="32">
                  <c:v>1928</c:v>
                </c:pt>
                <c:pt idx="33">
                  <c:v>1929</c:v>
                </c:pt>
                <c:pt idx="34">
                  <c:v>1930</c:v>
                </c:pt>
                <c:pt idx="35">
                  <c:v>1931</c:v>
                </c:pt>
                <c:pt idx="36">
                  <c:v>1932</c:v>
                </c:pt>
                <c:pt idx="37">
                  <c:v>1934</c:v>
                </c:pt>
                <c:pt idx="38">
                  <c:v>1935</c:v>
                </c:pt>
                <c:pt idx="39">
                  <c:v>1936</c:v>
                </c:pt>
                <c:pt idx="40">
                  <c:v>1937</c:v>
                </c:pt>
                <c:pt idx="41">
                  <c:v>1938</c:v>
                </c:pt>
                <c:pt idx="42">
                  <c:v>1939</c:v>
                </c:pt>
                <c:pt idx="43">
                  <c:v>1940</c:v>
                </c:pt>
                <c:pt idx="44">
                  <c:v>1941</c:v>
                </c:pt>
                <c:pt idx="45">
                  <c:v>1942</c:v>
                </c:pt>
                <c:pt idx="46">
                  <c:v>1945</c:v>
                </c:pt>
                <c:pt idx="47">
                  <c:v>1946</c:v>
                </c:pt>
                <c:pt idx="48">
                  <c:v>1947</c:v>
                </c:pt>
                <c:pt idx="49">
                  <c:v>1948</c:v>
                </c:pt>
                <c:pt idx="50">
                  <c:v>1949</c:v>
                </c:pt>
                <c:pt idx="51">
                  <c:v>1950</c:v>
                </c:pt>
                <c:pt idx="52">
                  <c:v>1951</c:v>
                </c:pt>
                <c:pt idx="53">
                  <c:v>1952</c:v>
                </c:pt>
                <c:pt idx="54">
                  <c:v>1953</c:v>
                </c:pt>
                <c:pt idx="55">
                  <c:v>1954</c:v>
                </c:pt>
                <c:pt idx="56">
                  <c:v>1955</c:v>
                </c:pt>
                <c:pt idx="57">
                  <c:v>1956</c:v>
                </c:pt>
                <c:pt idx="58">
                  <c:v>1957</c:v>
                </c:pt>
                <c:pt idx="59">
                  <c:v>1958</c:v>
                </c:pt>
                <c:pt idx="60">
                  <c:v>1959</c:v>
                </c:pt>
                <c:pt idx="61">
                  <c:v>1960</c:v>
                </c:pt>
                <c:pt idx="62">
                  <c:v>1961</c:v>
                </c:pt>
                <c:pt idx="63">
                  <c:v>1962</c:v>
                </c:pt>
                <c:pt idx="64">
                  <c:v>1963</c:v>
                </c:pt>
                <c:pt idx="65">
                  <c:v>1964</c:v>
                </c:pt>
                <c:pt idx="66">
                  <c:v>1965</c:v>
                </c:pt>
                <c:pt idx="67">
                  <c:v>1966</c:v>
                </c:pt>
                <c:pt idx="68">
                  <c:v>1967</c:v>
                </c:pt>
                <c:pt idx="69">
                  <c:v>1968</c:v>
                </c:pt>
                <c:pt idx="70">
                  <c:v>1969</c:v>
                </c:pt>
                <c:pt idx="71">
                  <c:v>1970</c:v>
                </c:pt>
                <c:pt idx="72">
                  <c:v>1971</c:v>
                </c:pt>
                <c:pt idx="73">
                  <c:v>1972</c:v>
                </c:pt>
                <c:pt idx="74">
                  <c:v>1973</c:v>
                </c:pt>
                <c:pt idx="75">
                  <c:v>1974</c:v>
                </c:pt>
                <c:pt idx="76">
                  <c:v>1975</c:v>
                </c:pt>
                <c:pt idx="77">
                  <c:v>1976</c:v>
                </c:pt>
                <c:pt idx="78">
                  <c:v>1977</c:v>
                </c:pt>
                <c:pt idx="79">
                  <c:v>1978</c:v>
                </c:pt>
                <c:pt idx="80">
                  <c:v>1979</c:v>
                </c:pt>
                <c:pt idx="81">
                  <c:v>1980</c:v>
                </c:pt>
                <c:pt idx="82">
                  <c:v>1981</c:v>
                </c:pt>
                <c:pt idx="83">
                  <c:v>1982</c:v>
                </c:pt>
                <c:pt idx="84">
                  <c:v>1983</c:v>
                </c:pt>
                <c:pt idx="85">
                  <c:v>1984</c:v>
                </c:pt>
                <c:pt idx="86">
                  <c:v>1985</c:v>
                </c:pt>
                <c:pt idx="87">
                  <c:v>1986</c:v>
                </c:pt>
                <c:pt idx="88">
                  <c:v>1987</c:v>
                </c:pt>
                <c:pt idx="89">
                  <c:v>1988</c:v>
                </c:pt>
                <c:pt idx="90">
                  <c:v>1989</c:v>
                </c:pt>
                <c:pt idx="91">
                  <c:v>1990</c:v>
                </c:pt>
                <c:pt idx="92">
                  <c:v>1991</c:v>
                </c:pt>
                <c:pt idx="93">
                  <c:v>1992</c:v>
                </c:pt>
                <c:pt idx="94">
                  <c:v>1993</c:v>
                </c:pt>
                <c:pt idx="95">
                  <c:v>1994</c:v>
                </c:pt>
                <c:pt idx="96">
                  <c:v>1995</c:v>
                </c:pt>
                <c:pt idx="97">
                  <c:v>1996</c:v>
                </c:pt>
                <c:pt idx="98">
                  <c:v>1997</c:v>
                </c:pt>
                <c:pt idx="99">
                  <c:v>1998</c:v>
                </c:pt>
                <c:pt idx="100">
                  <c:v>1999</c:v>
                </c:pt>
                <c:pt idx="101">
                  <c:v>2000</c:v>
                </c:pt>
                <c:pt idx="102">
                  <c:v>2001</c:v>
                </c:pt>
                <c:pt idx="103">
                  <c:v>2002</c:v>
                </c:pt>
                <c:pt idx="104">
                  <c:v>2003</c:v>
                </c:pt>
                <c:pt idx="105">
                  <c:v>2004</c:v>
                </c:pt>
                <c:pt idx="106">
                  <c:v>2005</c:v>
                </c:pt>
                <c:pt idx="107">
                  <c:v>2006</c:v>
                </c:pt>
                <c:pt idx="108">
                  <c:v>2007</c:v>
                </c:pt>
                <c:pt idx="109">
                  <c:v>2008</c:v>
                </c:pt>
                <c:pt idx="110">
                  <c:v>2009</c:v>
                </c:pt>
                <c:pt idx="111">
                  <c:v>2010</c:v>
                </c:pt>
              </c:numCache>
            </c:numRef>
          </c:xVal>
          <c:yVal>
            <c:numRef>
              <c:f>YearBuilt!$D$2:$D$113</c:f>
              <c:numCache>
                <c:formatCode>General</c:formatCode>
                <c:ptCount val="112"/>
                <c:pt idx="0">
                  <c:v>122000</c:v>
                </c:pt>
                <c:pt idx="1">
                  <c:v>94000</c:v>
                </c:pt>
                <c:pt idx="2">
                  <c:v>200619.75</c:v>
                </c:pt>
                <c:pt idx="3">
                  <c:v>168000</c:v>
                </c:pt>
                <c:pt idx="4">
                  <c:v>111250</c:v>
                </c:pt>
                <c:pt idx="5">
                  <c:v>142200</c:v>
                </c:pt>
                <c:pt idx="6">
                  <c:v>291250</c:v>
                </c:pt>
                <c:pt idx="7">
                  <c:v>325000</c:v>
                </c:pt>
                <c:pt idx="8">
                  <c:v>106000</c:v>
                </c:pt>
                <c:pt idx="9">
                  <c:v>112492.6</c:v>
                </c:pt>
                <c:pt idx="10">
                  <c:v>157500</c:v>
                </c:pt>
                <c:pt idx="11">
                  <c:v>163000</c:v>
                </c:pt>
                <c:pt idx="12">
                  <c:v>135000</c:v>
                </c:pt>
                <c:pt idx="13">
                  <c:v>183500</c:v>
                </c:pt>
                <c:pt idx="14">
                  <c:v>111959.05882352941</c:v>
                </c:pt>
                <c:pt idx="15">
                  <c:v>130000</c:v>
                </c:pt>
                <c:pt idx="16">
                  <c:v>119466.66666666667</c:v>
                </c:pt>
                <c:pt idx="17">
                  <c:v>90350</c:v>
                </c:pt>
                <c:pt idx="18">
                  <c:v>126055.28571428571</c:v>
                </c:pt>
                <c:pt idx="19">
                  <c:v>134387.5</c:v>
                </c:pt>
                <c:pt idx="20">
                  <c:v>139800</c:v>
                </c:pt>
                <c:pt idx="21">
                  <c:v>129500</c:v>
                </c:pt>
                <c:pt idx="22">
                  <c:v>172421.42857142858</c:v>
                </c:pt>
                <c:pt idx="23">
                  <c:v>154833.33333333334</c:v>
                </c:pt>
                <c:pt idx="24">
                  <c:v>112903.33333333333</c:v>
                </c:pt>
                <c:pt idx="25">
                  <c:v>140813.33333333334</c:v>
                </c:pt>
                <c:pt idx="26">
                  <c:v>109237.5</c:v>
                </c:pt>
                <c:pt idx="27">
                  <c:v>159428.57142857142</c:v>
                </c:pt>
                <c:pt idx="28">
                  <c:v>105985.71428571429</c:v>
                </c:pt>
                <c:pt idx="29">
                  <c:v>129190.625</c:v>
                </c:pt>
                <c:pt idx="30">
                  <c:v>124144.44444444444</c:v>
                </c:pt>
                <c:pt idx="31">
                  <c:v>82666.666666666672</c:v>
                </c:pt>
                <c:pt idx="32">
                  <c:v>135557.14285714287</c:v>
                </c:pt>
                <c:pt idx="33">
                  <c:v>153000</c:v>
                </c:pt>
                <c:pt idx="34">
                  <c:v>103588.88888888889</c:v>
                </c:pt>
                <c:pt idx="35">
                  <c:v>126650</c:v>
                </c:pt>
                <c:pt idx="36">
                  <c:v>233358.5</c:v>
                </c:pt>
                <c:pt idx="37">
                  <c:v>220766.66666666666</c:v>
                </c:pt>
                <c:pt idx="38">
                  <c:v>161083.33333333334</c:v>
                </c:pt>
                <c:pt idx="39">
                  <c:v>137888.88888888888</c:v>
                </c:pt>
                <c:pt idx="40">
                  <c:v>131974.20000000001</c:v>
                </c:pt>
                <c:pt idx="41">
                  <c:v>109137.5</c:v>
                </c:pt>
                <c:pt idx="42">
                  <c:v>150825</c:v>
                </c:pt>
                <c:pt idx="43">
                  <c:v>131994.44444444444</c:v>
                </c:pt>
                <c:pt idx="44">
                  <c:v>120900</c:v>
                </c:pt>
                <c:pt idx="45">
                  <c:v>162000</c:v>
                </c:pt>
                <c:pt idx="46">
                  <c:v>133500</c:v>
                </c:pt>
                <c:pt idx="47">
                  <c:v>122400</c:v>
                </c:pt>
                <c:pt idx="48">
                  <c:v>117200</c:v>
                </c:pt>
                <c:pt idx="49">
                  <c:v>137764.28571428571</c:v>
                </c:pt>
                <c:pt idx="50">
                  <c:v>111517.58333333333</c:v>
                </c:pt>
                <c:pt idx="51">
                  <c:v>128036.25</c:v>
                </c:pt>
                <c:pt idx="52">
                  <c:v>136600</c:v>
                </c:pt>
                <c:pt idx="53">
                  <c:v>110398.6</c:v>
                </c:pt>
                <c:pt idx="54">
                  <c:v>146333.33333333334</c:v>
                </c:pt>
                <c:pt idx="55">
                  <c:v>139650</c:v>
                </c:pt>
                <c:pt idx="56">
                  <c:v>134517.1875</c:v>
                </c:pt>
                <c:pt idx="57">
                  <c:v>135810.71428571429</c:v>
                </c:pt>
                <c:pt idx="58">
                  <c:v>149959.1</c:v>
                </c:pt>
                <c:pt idx="59">
                  <c:v>143179.16666666666</c:v>
                </c:pt>
                <c:pt idx="60">
                  <c:v>154124.30769230769</c:v>
                </c:pt>
                <c:pt idx="61">
                  <c:v>161550</c:v>
                </c:pt>
                <c:pt idx="62">
                  <c:v>139846.42857142858</c:v>
                </c:pt>
                <c:pt idx="63">
                  <c:v>145742.10526315789</c:v>
                </c:pt>
                <c:pt idx="64">
                  <c:v>143403.125</c:v>
                </c:pt>
                <c:pt idx="65">
                  <c:v>161893.33333333334</c:v>
                </c:pt>
                <c:pt idx="66">
                  <c:v>153115.95833333334</c:v>
                </c:pt>
                <c:pt idx="67">
                  <c:v>159559.44444444444</c:v>
                </c:pt>
                <c:pt idx="68">
                  <c:v>142337.5</c:v>
                </c:pt>
                <c:pt idx="69">
                  <c:v>166075</c:v>
                </c:pt>
                <c:pt idx="70">
                  <c:v>160725.64285714287</c:v>
                </c:pt>
                <c:pt idx="71">
                  <c:v>134647.91666666666</c:v>
                </c:pt>
                <c:pt idx="72">
                  <c:v>131820.45454545456</c:v>
                </c:pt>
                <c:pt idx="73">
                  <c:v>140569.5652173913</c:v>
                </c:pt>
                <c:pt idx="74">
                  <c:v>139400</c:v>
                </c:pt>
                <c:pt idx="75">
                  <c:v>183050</c:v>
                </c:pt>
                <c:pt idx="76">
                  <c:v>159268.75</c:v>
                </c:pt>
                <c:pt idx="77">
                  <c:v>163831.9696969697</c:v>
                </c:pt>
                <c:pt idx="78">
                  <c:v>166860.9375</c:v>
                </c:pt>
                <c:pt idx="79">
                  <c:v>160962.5</c:v>
                </c:pt>
                <c:pt idx="80">
                  <c:v>156396.88888888888</c:v>
                </c:pt>
                <c:pt idx="81">
                  <c:v>164800</c:v>
                </c:pt>
                <c:pt idx="82">
                  <c:v>249880</c:v>
                </c:pt>
                <c:pt idx="83">
                  <c:v>132400</c:v>
                </c:pt>
                <c:pt idx="84">
                  <c:v>181400</c:v>
                </c:pt>
                <c:pt idx="85">
                  <c:v>164111.11111111112</c:v>
                </c:pt>
                <c:pt idx="86">
                  <c:v>191400</c:v>
                </c:pt>
                <c:pt idx="87">
                  <c:v>212000</c:v>
                </c:pt>
                <c:pt idx="88">
                  <c:v>198000</c:v>
                </c:pt>
                <c:pt idx="89">
                  <c:v>204636.36363636365</c:v>
                </c:pt>
                <c:pt idx="90">
                  <c:v>279500</c:v>
                </c:pt>
                <c:pt idx="91">
                  <c:v>220881.66666666666</c:v>
                </c:pt>
                <c:pt idx="92">
                  <c:v>186140</c:v>
                </c:pt>
                <c:pt idx="93">
                  <c:v>218384.61538461538</c:v>
                </c:pt>
                <c:pt idx="94">
                  <c:v>218058.82352941178</c:v>
                </c:pt>
                <c:pt idx="95">
                  <c:v>247900</c:v>
                </c:pt>
                <c:pt idx="96">
                  <c:v>262194.44444444444</c:v>
                </c:pt>
                <c:pt idx="97">
                  <c:v>259162.66666666666</c:v>
                </c:pt>
                <c:pt idx="98">
                  <c:v>214925</c:v>
                </c:pt>
                <c:pt idx="99">
                  <c:v>220450</c:v>
                </c:pt>
                <c:pt idx="100">
                  <c:v>210614.72</c:v>
                </c:pt>
                <c:pt idx="101">
                  <c:v>210766.66666666666</c:v>
                </c:pt>
                <c:pt idx="102">
                  <c:v>242630</c:v>
                </c:pt>
                <c:pt idx="103">
                  <c:v>226869.5652173913</c:v>
                </c:pt>
                <c:pt idx="104">
                  <c:v>227408.57777777777</c:v>
                </c:pt>
                <c:pt idx="105">
                  <c:v>210347.72222222222</c:v>
                </c:pt>
                <c:pt idx="106">
                  <c:v>229680.953125</c:v>
                </c:pt>
                <c:pt idx="107">
                  <c:v>251775.44776119402</c:v>
                </c:pt>
                <c:pt idx="108">
                  <c:v>255362.73469387754</c:v>
                </c:pt>
                <c:pt idx="109">
                  <c:v>348849.13043478259</c:v>
                </c:pt>
                <c:pt idx="110">
                  <c:v>269220</c:v>
                </c:pt>
                <c:pt idx="111">
                  <c:v>394432</c:v>
                </c:pt>
              </c:numCache>
            </c:numRef>
          </c:yVal>
          <c:smooth val="0"/>
          <c:extLst>
            <c:ext xmlns:c16="http://schemas.microsoft.com/office/drawing/2014/chart" uri="{C3380CC4-5D6E-409C-BE32-E72D297353CC}">
              <c16:uniqueId val="{00000001-CC67-4C02-85C7-F5C99CCB2D80}"/>
            </c:ext>
          </c:extLst>
        </c:ser>
        <c:dLbls>
          <c:showLegendKey val="0"/>
          <c:showVal val="0"/>
          <c:showCatName val="0"/>
          <c:showSerName val="0"/>
          <c:showPercent val="0"/>
          <c:showBubbleSize val="0"/>
        </c:dLbls>
        <c:axId val="1866862976"/>
        <c:axId val="1869369568"/>
      </c:scatterChart>
      <c:valAx>
        <c:axId val="1866862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2220000" spcFirstLastPara="1" vertOverflow="ellipsis" wrap="square" anchor="ctr" anchorCtr="1"/>
          <a:lstStyle/>
          <a:p>
            <a:pPr>
              <a:defRPr lang="en-US" sz="1600" b="0" i="0" u="none" strike="noStrike" kern="1200" baseline="0">
                <a:solidFill>
                  <a:schemeClr val="tx1"/>
                </a:solidFill>
                <a:latin typeface="+mn-lt"/>
                <a:ea typeface="+mn-ea"/>
                <a:cs typeface="+mn-cs"/>
              </a:defRPr>
            </a:pPr>
            <a:endParaRPr lang="en-US"/>
          </a:p>
        </c:txPr>
        <c:crossAx val="1869369568"/>
        <c:crosses val="autoZero"/>
        <c:crossBetween val="midCat"/>
      </c:valAx>
      <c:valAx>
        <c:axId val="186936956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1600" b="0" i="0" u="none" strike="noStrike" kern="1200" baseline="0">
                <a:solidFill>
                  <a:schemeClr val="tx1"/>
                </a:solidFill>
                <a:latin typeface="+mn-lt"/>
                <a:ea typeface="+mn-ea"/>
                <a:cs typeface="+mn-cs"/>
              </a:defRPr>
            </a:pPr>
            <a:endParaRPr lang="en-US"/>
          </a:p>
        </c:txPr>
        <c:crossAx val="1866862976"/>
        <c:crosses val="autoZero"/>
        <c:crossBetween val="midCat"/>
      </c:valAx>
      <c:spPr>
        <a:noFill/>
        <a:ln>
          <a:noFill/>
        </a:ln>
        <a:effectLst/>
      </c:spPr>
    </c:plotArea>
    <c:plotVisOnly val="1"/>
    <c:dispBlanksAs val="gap"/>
    <c:showDLblsOverMax val="0"/>
  </c:chart>
  <c:spPr>
    <a:noFill/>
    <a:ln>
      <a:noFill/>
    </a:ln>
    <a:effectLst/>
  </c:spPr>
  <c:txPr>
    <a:bodyPr/>
    <a:lstStyle/>
    <a:p>
      <a:pPr>
        <a:defRPr lang="en-US" sz="1200" b="0" i="0" u="none" strike="noStrike" kern="1200" baseline="0">
          <a:solidFill>
            <a:schemeClr val="tx1"/>
          </a:solidFill>
          <a:latin typeface="+mn-lt"/>
          <a:ea typeface="+mn-ea"/>
          <a:cs typeface="+mn-cs"/>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'Overall Quality'!$A$3:$A$2923</cx:f>
        <cx:lvl ptCount="2921">
          <cx:pt idx="0">1</cx:pt>
          <cx:pt idx="1">1</cx:pt>
          <cx:pt idx="2">2</cx:pt>
          <cx:pt idx="3">2</cx:pt>
          <cx:pt idx="4">2</cx:pt>
          <cx:pt idx="5">3</cx:pt>
          <cx:pt idx="6">3</cx:pt>
          <cx:pt idx="7">3</cx:pt>
          <cx:pt idx="8">3</cx:pt>
          <cx:pt idx="9">3</cx:pt>
          <cx:pt idx="10">3</cx:pt>
          <cx:pt idx="11">3</cx:pt>
          <cx:pt idx="12">3</cx:pt>
          <cx:pt idx="13">3</cx:pt>
          <cx:pt idx="14">3</cx:pt>
          <cx:pt idx="15">3</cx:pt>
          <cx:pt idx="16">3</cx:pt>
          <cx:pt idx="17">3</cx:pt>
          <cx:pt idx="18">3</cx:pt>
          <cx:pt idx="19">3</cx:pt>
          <cx:pt idx="20">3</cx:pt>
          <cx:pt idx="21">3</cx:pt>
          <cx:pt idx="22">3</cx:pt>
          <cx:pt idx="23">3</cx:pt>
          <cx:pt idx="24">3</cx:pt>
          <cx:pt idx="25">4</cx:pt>
          <cx:pt idx="26">4</cx:pt>
          <cx:pt idx="27">4</cx:pt>
          <cx:pt idx="28">4</cx:pt>
          <cx:pt idx="29">4</cx:pt>
          <cx:pt idx="30">4</cx:pt>
          <cx:pt idx="31">4</cx:pt>
          <cx:pt idx="32">4</cx:pt>
          <cx:pt idx="33">4</cx:pt>
          <cx:pt idx="34">4</cx:pt>
          <cx:pt idx="35">4</cx:pt>
          <cx:pt idx="36">4</cx:pt>
          <cx:pt idx="37">4</cx:pt>
          <cx:pt idx="38">4</cx:pt>
          <cx:pt idx="39">4</cx:pt>
          <cx:pt idx="40">4</cx:pt>
          <cx:pt idx="41">4</cx:pt>
          <cx:pt idx="42">4</cx:pt>
          <cx:pt idx="43">4</cx:pt>
          <cx:pt idx="44">4</cx:pt>
          <cx:pt idx="45">4</cx:pt>
          <cx:pt idx="46">4</cx:pt>
          <cx:pt idx="47">4</cx:pt>
          <cx:pt idx="48">4</cx:pt>
          <cx:pt idx="49">4</cx:pt>
          <cx:pt idx="50">4</cx:pt>
          <cx:pt idx="51">4</cx:pt>
          <cx:pt idx="52">4</cx:pt>
          <cx:pt idx="53">4</cx:pt>
          <cx:pt idx="54">4</cx:pt>
          <cx:pt idx="55">4</cx:pt>
          <cx:pt idx="56">4</cx:pt>
          <cx:pt idx="57">4</cx:pt>
          <cx:pt idx="58">4</cx:pt>
          <cx:pt idx="59">4</cx:pt>
          <cx:pt idx="60">4</cx:pt>
          <cx:pt idx="61">4</cx:pt>
          <cx:pt idx="62">4</cx:pt>
          <cx:pt idx="63">4</cx:pt>
          <cx:pt idx="64">4</cx:pt>
          <cx:pt idx="65">4</cx:pt>
          <cx:pt idx="66">4</cx:pt>
          <cx:pt idx="67">4</cx:pt>
          <cx:pt idx="68">4</cx:pt>
          <cx:pt idx="69">4</cx:pt>
          <cx:pt idx="70">4</cx:pt>
          <cx:pt idx="71">4</cx:pt>
          <cx:pt idx="72">4</cx:pt>
          <cx:pt idx="73">4</cx:pt>
          <cx:pt idx="74">4</cx:pt>
          <cx:pt idx="75">4</cx:pt>
          <cx:pt idx="76">4</cx:pt>
          <cx:pt idx="77">4</cx:pt>
          <cx:pt idx="78">4</cx:pt>
          <cx:pt idx="79">4</cx:pt>
          <cx:pt idx="80">4</cx:pt>
          <cx:pt idx="81">4</cx:pt>
          <cx:pt idx="82">4</cx:pt>
          <cx:pt idx="83">4</cx:pt>
          <cx:pt idx="84">4</cx:pt>
          <cx:pt idx="85">4</cx:pt>
          <cx:pt idx="86">4</cx:pt>
          <cx:pt idx="87">4</cx:pt>
          <cx:pt idx="88">4</cx:pt>
          <cx:pt idx="89">4</cx:pt>
          <cx:pt idx="90">4</cx:pt>
          <cx:pt idx="91">4</cx:pt>
          <cx:pt idx="92">4</cx:pt>
          <cx:pt idx="93">4</cx:pt>
          <cx:pt idx="94">4</cx:pt>
          <cx:pt idx="95">4</cx:pt>
          <cx:pt idx="96">4</cx:pt>
          <cx:pt idx="97">4</cx:pt>
          <cx:pt idx="98">4</cx:pt>
          <cx:pt idx="99">4</cx:pt>
          <cx:pt idx="100">4</cx:pt>
          <cx:pt idx="101">4</cx:pt>
          <cx:pt idx="102">4</cx:pt>
          <cx:pt idx="103">4</cx:pt>
          <cx:pt idx="104">4</cx:pt>
          <cx:pt idx="105">4</cx:pt>
          <cx:pt idx="106">4</cx:pt>
          <cx:pt idx="107">4</cx:pt>
          <cx:pt idx="108">4</cx:pt>
          <cx:pt idx="109">4</cx:pt>
          <cx:pt idx="110">4</cx:pt>
          <cx:pt idx="111">4</cx:pt>
          <cx:pt idx="112">4</cx:pt>
          <cx:pt idx="113">4</cx:pt>
          <cx:pt idx="114">4</cx:pt>
          <cx:pt idx="115">4</cx:pt>
          <cx:pt idx="116">4</cx:pt>
          <cx:pt idx="117">4</cx:pt>
          <cx:pt idx="118">4</cx:pt>
          <cx:pt idx="119">4</cx:pt>
          <cx:pt idx="120">4</cx:pt>
          <cx:pt idx="121">4</cx:pt>
          <cx:pt idx="122">4</cx:pt>
          <cx:pt idx="123">4</cx:pt>
          <cx:pt idx="124">4</cx:pt>
          <cx:pt idx="125">4</cx:pt>
          <cx:pt idx="126">4</cx:pt>
          <cx:pt idx="127">4</cx:pt>
          <cx:pt idx="128">4</cx:pt>
          <cx:pt idx="129">4</cx:pt>
          <cx:pt idx="130">4</cx:pt>
          <cx:pt idx="131">4</cx:pt>
          <cx:pt idx="132">4</cx:pt>
          <cx:pt idx="133">4</cx:pt>
          <cx:pt idx="134">4</cx:pt>
          <cx:pt idx="135">4</cx:pt>
          <cx:pt idx="136">4</cx:pt>
          <cx:pt idx="137">4</cx:pt>
          <cx:pt idx="138">4</cx:pt>
          <cx:pt idx="139">4</cx:pt>
          <cx:pt idx="140">4</cx:pt>
          <cx:pt idx="141">5</cx:pt>
          <cx:pt idx="142">5</cx:pt>
          <cx:pt idx="143">5</cx:pt>
          <cx:pt idx="144">5</cx:pt>
          <cx:pt idx="145">5</cx:pt>
          <cx:pt idx="146">5</cx:pt>
          <cx:pt idx="147">5</cx:pt>
          <cx:pt idx="148">5</cx:pt>
          <cx:pt idx="149">5</cx:pt>
          <cx:pt idx="150">5</cx:pt>
          <cx:pt idx="151">5</cx:pt>
          <cx:pt idx="152">5</cx:pt>
          <cx:pt idx="153">5</cx:pt>
          <cx:pt idx="154">5</cx:pt>
          <cx:pt idx="155">5</cx:pt>
          <cx:pt idx="156">5</cx:pt>
          <cx:pt idx="157">5</cx:pt>
          <cx:pt idx="158">5</cx:pt>
          <cx:pt idx="159">5</cx:pt>
          <cx:pt idx="160">5</cx:pt>
          <cx:pt idx="161">5</cx:pt>
          <cx:pt idx="162">5</cx:pt>
          <cx:pt idx="163">5</cx:pt>
          <cx:pt idx="164">5</cx:pt>
          <cx:pt idx="165">5</cx:pt>
          <cx:pt idx="166">5</cx:pt>
          <cx:pt idx="167">5</cx:pt>
          <cx:pt idx="168">5</cx:pt>
          <cx:pt idx="169">5</cx:pt>
          <cx:pt idx="170">5</cx:pt>
          <cx:pt idx="171">5</cx:pt>
          <cx:pt idx="172">5</cx:pt>
          <cx:pt idx="173">5</cx:pt>
          <cx:pt idx="174">5</cx:pt>
          <cx:pt idx="175">5</cx:pt>
          <cx:pt idx="176">5</cx:pt>
          <cx:pt idx="177">5</cx:pt>
          <cx:pt idx="178">5</cx:pt>
          <cx:pt idx="179">5</cx:pt>
          <cx:pt idx="180">5</cx:pt>
          <cx:pt idx="181">5</cx:pt>
          <cx:pt idx="182">5</cx:pt>
          <cx:pt idx="183">5</cx:pt>
          <cx:pt idx="184">5</cx:pt>
          <cx:pt idx="185">5</cx:pt>
          <cx:pt idx="186">5</cx:pt>
          <cx:pt idx="187">5</cx:pt>
          <cx:pt idx="188">5</cx:pt>
          <cx:pt idx="189">5</cx:pt>
          <cx:pt idx="190">5</cx:pt>
          <cx:pt idx="191">5</cx:pt>
          <cx:pt idx="192">5</cx:pt>
          <cx:pt idx="193">5</cx:pt>
          <cx:pt idx="194">5</cx:pt>
          <cx:pt idx="195">5</cx:pt>
          <cx:pt idx="196">5</cx:pt>
          <cx:pt idx="197">5</cx:pt>
          <cx:pt idx="198">5</cx:pt>
          <cx:pt idx="199">5</cx:pt>
          <cx:pt idx="200">5</cx:pt>
          <cx:pt idx="201">5</cx:pt>
          <cx:pt idx="202">5</cx:pt>
          <cx:pt idx="203">5</cx:pt>
          <cx:pt idx="204">5</cx:pt>
          <cx:pt idx="205">5</cx:pt>
          <cx:pt idx="206">5</cx:pt>
          <cx:pt idx="207">5</cx:pt>
          <cx:pt idx="208">5</cx:pt>
          <cx:pt idx="209">5</cx:pt>
          <cx:pt idx="210">5</cx:pt>
          <cx:pt idx="211">5</cx:pt>
          <cx:pt idx="212">5</cx:pt>
          <cx:pt idx="213">5</cx:pt>
          <cx:pt idx="214">5</cx:pt>
          <cx:pt idx="215">5</cx:pt>
          <cx:pt idx="216">5</cx:pt>
          <cx:pt idx="217">5</cx:pt>
          <cx:pt idx="218">5</cx:pt>
          <cx:pt idx="219">5</cx:pt>
          <cx:pt idx="220">5</cx:pt>
          <cx:pt idx="221">5</cx:pt>
          <cx:pt idx="222">5</cx:pt>
          <cx:pt idx="223">5</cx:pt>
          <cx:pt idx="224">5</cx:pt>
          <cx:pt idx="225">5</cx:pt>
          <cx:pt idx="226">5</cx:pt>
          <cx:pt idx="227">5</cx:pt>
          <cx:pt idx="228">5</cx:pt>
          <cx:pt idx="229">5</cx:pt>
          <cx:pt idx="230">5</cx:pt>
          <cx:pt idx="231">5</cx:pt>
          <cx:pt idx="232">5</cx:pt>
          <cx:pt idx="233">5</cx:pt>
          <cx:pt idx="234">5</cx:pt>
          <cx:pt idx="235">5</cx:pt>
          <cx:pt idx="236">5</cx:pt>
          <cx:pt idx="237">5</cx:pt>
          <cx:pt idx="238">5</cx:pt>
          <cx:pt idx="239">5</cx:pt>
          <cx:pt idx="240">5</cx:pt>
          <cx:pt idx="241">5</cx:pt>
          <cx:pt idx="242">5</cx:pt>
          <cx:pt idx="243">5</cx:pt>
          <cx:pt idx="244">5</cx:pt>
          <cx:pt idx="245">5</cx:pt>
          <cx:pt idx="246">5</cx:pt>
          <cx:pt idx="247">5</cx:pt>
          <cx:pt idx="248">5</cx:pt>
          <cx:pt idx="249">5</cx:pt>
          <cx:pt idx="250">5</cx:pt>
          <cx:pt idx="251">5</cx:pt>
          <cx:pt idx="252">5</cx:pt>
          <cx:pt idx="253">5</cx:pt>
          <cx:pt idx="254">5</cx:pt>
          <cx:pt idx="255">5</cx:pt>
          <cx:pt idx="256">5</cx:pt>
          <cx:pt idx="257">5</cx:pt>
          <cx:pt idx="258">5</cx:pt>
          <cx:pt idx="259">5</cx:pt>
          <cx:pt idx="260">5</cx:pt>
          <cx:pt idx="261">5</cx:pt>
          <cx:pt idx="262">5</cx:pt>
          <cx:pt idx="263">5</cx:pt>
          <cx:pt idx="264">5</cx:pt>
          <cx:pt idx="265">5</cx:pt>
          <cx:pt idx="266">5</cx:pt>
          <cx:pt idx="267">5</cx:pt>
          <cx:pt idx="268">5</cx:pt>
          <cx:pt idx="269">5</cx:pt>
          <cx:pt idx="270">5</cx:pt>
          <cx:pt idx="271">5</cx:pt>
          <cx:pt idx="272">5</cx:pt>
          <cx:pt idx="273">5</cx:pt>
          <cx:pt idx="274">5</cx:pt>
          <cx:pt idx="275">5</cx:pt>
          <cx:pt idx="276">5</cx:pt>
          <cx:pt idx="277">5</cx:pt>
          <cx:pt idx="278">5</cx:pt>
          <cx:pt idx="279">5</cx:pt>
          <cx:pt idx="280">5</cx:pt>
          <cx:pt idx="281">5</cx:pt>
          <cx:pt idx="282">5</cx:pt>
          <cx:pt idx="283">5</cx:pt>
          <cx:pt idx="284">5</cx:pt>
          <cx:pt idx="285">5</cx:pt>
          <cx:pt idx="286">5</cx:pt>
          <cx:pt idx="287">5</cx:pt>
          <cx:pt idx="288">5</cx:pt>
          <cx:pt idx="289">5</cx:pt>
          <cx:pt idx="290">5</cx:pt>
          <cx:pt idx="291">5</cx:pt>
          <cx:pt idx="292">5</cx:pt>
          <cx:pt idx="293">5</cx:pt>
          <cx:pt idx="294">5</cx:pt>
          <cx:pt idx="295">5</cx:pt>
          <cx:pt idx="296">5</cx:pt>
          <cx:pt idx="297">5</cx:pt>
          <cx:pt idx="298">5</cx:pt>
          <cx:pt idx="299">5</cx:pt>
          <cx:pt idx="300">5</cx:pt>
          <cx:pt idx="301">5</cx:pt>
          <cx:pt idx="302">5</cx:pt>
          <cx:pt idx="303">5</cx:pt>
          <cx:pt idx="304">5</cx:pt>
          <cx:pt idx="305">5</cx:pt>
          <cx:pt idx="306">5</cx:pt>
          <cx:pt idx="307">5</cx:pt>
          <cx:pt idx="308">5</cx:pt>
          <cx:pt idx="309">5</cx:pt>
          <cx:pt idx="310">5</cx:pt>
          <cx:pt idx="311">5</cx:pt>
          <cx:pt idx="312">5</cx:pt>
          <cx:pt idx="313">5</cx:pt>
          <cx:pt idx="314">5</cx:pt>
          <cx:pt idx="315">5</cx:pt>
          <cx:pt idx="316">5</cx:pt>
          <cx:pt idx="317">5</cx:pt>
          <cx:pt idx="318">5</cx:pt>
          <cx:pt idx="319">5</cx:pt>
          <cx:pt idx="320">5</cx:pt>
          <cx:pt idx="321">5</cx:pt>
          <cx:pt idx="322">5</cx:pt>
          <cx:pt idx="323">5</cx:pt>
          <cx:pt idx="324">5</cx:pt>
          <cx:pt idx="325">5</cx:pt>
          <cx:pt idx="326">5</cx:pt>
          <cx:pt idx="327">5</cx:pt>
          <cx:pt idx="328">5</cx:pt>
          <cx:pt idx="329">5</cx:pt>
          <cx:pt idx="330">5</cx:pt>
          <cx:pt idx="331">5</cx:pt>
          <cx:pt idx="332">5</cx:pt>
          <cx:pt idx="333">5</cx:pt>
          <cx:pt idx="334">5</cx:pt>
          <cx:pt idx="335">5</cx:pt>
          <cx:pt idx="336">5</cx:pt>
          <cx:pt idx="337">5</cx:pt>
          <cx:pt idx="338">5</cx:pt>
          <cx:pt idx="339">5</cx:pt>
          <cx:pt idx="340">5</cx:pt>
          <cx:pt idx="341">5</cx:pt>
          <cx:pt idx="342">5</cx:pt>
          <cx:pt idx="343">5</cx:pt>
          <cx:pt idx="344">5</cx:pt>
          <cx:pt idx="345">5</cx:pt>
          <cx:pt idx="346">5</cx:pt>
          <cx:pt idx="347">5</cx:pt>
          <cx:pt idx="348">5</cx:pt>
          <cx:pt idx="349">5</cx:pt>
          <cx:pt idx="350">5</cx:pt>
          <cx:pt idx="351">5</cx:pt>
          <cx:pt idx="352">5</cx:pt>
          <cx:pt idx="353">5</cx:pt>
          <cx:pt idx="354">5</cx:pt>
          <cx:pt idx="355">5</cx:pt>
          <cx:pt idx="356">5</cx:pt>
          <cx:pt idx="357">5</cx:pt>
          <cx:pt idx="358">5</cx:pt>
          <cx:pt idx="359">5</cx:pt>
          <cx:pt idx="360">5</cx:pt>
          <cx:pt idx="361">5</cx:pt>
          <cx:pt idx="362">5</cx:pt>
          <cx:pt idx="363">5</cx:pt>
          <cx:pt idx="364">5</cx:pt>
          <cx:pt idx="365">5</cx:pt>
          <cx:pt idx="366">5</cx:pt>
          <cx:pt idx="367">5</cx:pt>
          <cx:pt idx="368">5</cx:pt>
          <cx:pt idx="369">5</cx:pt>
          <cx:pt idx="370">5</cx:pt>
          <cx:pt idx="371">5</cx:pt>
          <cx:pt idx="372">5</cx:pt>
          <cx:pt idx="373">5</cx:pt>
          <cx:pt idx="374">5</cx:pt>
          <cx:pt idx="375">5</cx:pt>
          <cx:pt idx="376">5</cx:pt>
          <cx:pt idx="377">5</cx:pt>
          <cx:pt idx="378">5</cx:pt>
          <cx:pt idx="379">5</cx:pt>
          <cx:pt idx="380">5</cx:pt>
          <cx:pt idx="381">5</cx:pt>
          <cx:pt idx="382">5</cx:pt>
          <cx:pt idx="383">5</cx:pt>
          <cx:pt idx="384">5</cx:pt>
          <cx:pt idx="385">5</cx:pt>
          <cx:pt idx="386">5</cx:pt>
          <cx:pt idx="387">5</cx:pt>
          <cx:pt idx="388">5</cx:pt>
          <cx:pt idx="389">5</cx:pt>
          <cx:pt idx="390">5</cx:pt>
          <cx:pt idx="391">5</cx:pt>
          <cx:pt idx="392">5</cx:pt>
          <cx:pt idx="393">5</cx:pt>
          <cx:pt idx="394">5</cx:pt>
          <cx:pt idx="395">5</cx:pt>
          <cx:pt idx="396">5</cx:pt>
          <cx:pt idx="397">5</cx:pt>
          <cx:pt idx="398">5</cx:pt>
          <cx:pt idx="399">5</cx:pt>
          <cx:pt idx="400">5</cx:pt>
          <cx:pt idx="401">5</cx:pt>
          <cx:pt idx="402">5</cx:pt>
          <cx:pt idx="403">5</cx:pt>
          <cx:pt idx="404">5</cx:pt>
          <cx:pt idx="405">5</cx:pt>
          <cx:pt idx="406">5</cx:pt>
          <cx:pt idx="407">5</cx:pt>
          <cx:pt idx="408">5</cx:pt>
          <cx:pt idx="409">5</cx:pt>
          <cx:pt idx="410">5</cx:pt>
          <cx:pt idx="411">5</cx:pt>
          <cx:pt idx="412">5</cx:pt>
          <cx:pt idx="413">5</cx:pt>
          <cx:pt idx="414">5</cx:pt>
          <cx:pt idx="415">5</cx:pt>
          <cx:pt idx="416">5</cx:pt>
          <cx:pt idx="417">5</cx:pt>
          <cx:pt idx="418">5</cx:pt>
          <cx:pt idx="419">5</cx:pt>
          <cx:pt idx="420">5</cx:pt>
          <cx:pt idx="421">5</cx:pt>
          <cx:pt idx="422">5</cx:pt>
          <cx:pt idx="423">5</cx:pt>
          <cx:pt idx="424">5</cx:pt>
          <cx:pt idx="425">5</cx:pt>
          <cx:pt idx="426">5</cx:pt>
          <cx:pt idx="427">5</cx:pt>
          <cx:pt idx="428">5</cx:pt>
          <cx:pt idx="429">5</cx:pt>
          <cx:pt idx="430">5</cx:pt>
          <cx:pt idx="431">5</cx:pt>
          <cx:pt idx="432">5</cx:pt>
          <cx:pt idx="433">5</cx:pt>
          <cx:pt idx="434">5</cx:pt>
          <cx:pt idx="435">5</cx:pt>
          <cx:pt idx="436">5</cx:pt>
          <cx:pt idx="437">5</cx:pt>
          <cx:pt idx="438">5</cx:pt>
          <cx:pt idx="439">5</cx:pt>
          <cx:pt idx="440">5</cx:pt>
          <cx:pt idx="441">5</cx:pt>
          <cx:pt idx="442">5</cx:pt>
          <cx:pt idx="443">5</cx:pt>
          <cx:pt idx="444">5</cx:pt>
          <cx:pt idx="445">5</cx:pt>
          <cx:pt idx="446">5</cx:pt>
          <cx:pt idx="447">5</cx:pt>
          <cx:pt idx="448">5</cx:pt>
          <cx:pt idx="449">5</cx:pt>
          <cx:pt idx="450">5</cx:pt>
          <cx:pt idx="451">5</cx:pt>
          <cx:pt idx="452">5</cx:pt>
          <cx:pt idx="453">5</cx:pt>
          <cx:pt idx="454">5</cx:pt>
          <cx:pt idx="455">5</cx:pt>
          <cx:pt idx="456">5</cx:pt>
          <cx:pt idx="457">5</cx:pt>
          <cx:pt idx="458">5</cx:pt>
          <cx:pt idx="459">5</cx:pt>
          <cx:pt idx="460">5</cx:pt>
          <cx:pt idx="461">5</cx:pt>
          <cx:pt idx="462">5</cx:pt>
          <cx:pt idx="463">5</cx:pt>
          <cx:pt idx="464">5</cx:pt>
          <cx:pt idx="465">5</cx:pt>
          <cx:pt idx="466">5</cx:pt>
          <cx:pt idx="467">5</cx:pt>
          <cx:pt idx="468">5</cx:pt>
          <cx:pt idx="469">5</cx:pt>
          <cx:pt idx="470">5</cx:pt>
          <cx:pt idx="471">5</cx:pt>
          <cx:pt idx="472">5</cx:pt>
          <cx:pt idx="473">5</cx:pt>
          <cx:pt idx="474">5</cx:pt>
          <cx:pt idx="475">5</cx:pt>
          <cx:pt idx="476">5</cx:pt>
          <cx:pt idx="477">5</cx:pt>
          <cx:pt idx="478">5</cx:pt>
          <cx:pt idx="479">5</cx:pt>
          <cx:pt idx="480">5</cx:pt>
          <cx:pt idx="481">5</cx:pt>
          <cx:pt idx="482">5</cx:pt>
          <cx:pt idx="483">5</cx:pt>
          <cx:pt idx="484">5</cx:pt>
          <cx:pt idx="485">5</cx:pt>
          <cx:pt idx="486">5</cx:pt>
          <cx:pt idx="487">5</cx:pt>
          <cx:pt idx="488">5</cx:pt>
          <cx:pt idx="489">5</cx:pt>
          <cx:pt idx="490">5</cx:pt>
          <cx:pt idx="491">5</cx:pt>
          <cx:pt idx="492">5</cx:pt>
          <cx:pt idx="493">5</cx:pt>
          <cx:pt idx="494">5</cx:pt>
          <cx:pt idx="495">5</cx:pt>
          <cx:pt idx="496">5</cx:pt>
          <cx:pt idx="497">5</cx:pt>
          <cx:pt idx="498">5</cx:pt>
          <cx:pt idx="499">5</cx:pt>
          <cx:pt idx="500">5</cx:pt>
          <cx:pt idx="501">5</cx:pt>
          <cx:pt idx="502">5</cx:pt>
          <cx:pt idx="503">5</cx:pt>
          <cx:pt idx="504">5</cx:pt>
          <cx:pt idx="505">5</cx:pt>
          <cx:pt idx="506">5</cx:pt>
          <cx:pt idx="507">5</cx:pt>
          <cx:pt idx="508">5</cx:pt>
          <cx:pt idx="509">5</cx:pt>
          <cx:pt idx="510">5</cx:pt>
          <cx:pt idx="511">5</cx:pt>
          <cx:pt idx="512">5</cx:pt>
          <cx:pt idx="513">5</cx:pt>
          <cx:pt idx="514">5</cx:pt>
          <cx:pt idx="515">5</cx:pt>
          <cx:pt idx="516">5</cx:pt>
          <cx:pt idx="517">5</cx:pt>
          <cx:pt idx="518">5</cx:pt>
          <cx:pt idx="519">5</cx:pt>
          <cx:pt idx="520">5</cx:pt>
          <cx:pt idx="521">5</cx:pt>
          <cx:pt idx="522">5</cx:pt>
          <cx:pt idx="523">5</cx:pt>
          <cx:pt idx="524">5</cx:pt>
          <cx:pt idx="525">5</cx:pt>
          <cx:pt idx="526">5</cx:pt>
          <cx:pt idx="527">5</cx:pt>
          <cx:pt idx="528">5</cx:pt>
          <cx:pt idx="529">5</cx:pt>
          <cx:pt idx="530">5</cx:pt>
          <cx:pt idx="531">5</cx:pt>
          <cx:pt idx="532">5</cx:pt>
          <cx:pt idx="533">5</cx:pt>
          <cx:pt idx="534">5</cx:pt>
          <cx:pt idx="535">5</cx:pt>
          <cx:pt idx="536">5</cx:pt>
          <cx:pt idx="537">5</cx:pt>
          <cx:pt idx="538">6</cx:pt>
          <cx:pt idx="539">6</cx:pt>
          <cx:pt idx="540">6</cx:pt>
          <cx:pt idx="541">6</cx:pt>
          <cx:pt idx="542">6</cx:pt>
          <cx:pt idx="543">6</cx:pt>
          <cx:pt idx="544">6</cx:pt>
          <cx:pt idx="545">6</cx:pt>
          <cx:pt idx="546">6</cx:pt>
          <cx:pt idx="547">6</cx:pt>
          <cx:pt idx="548">6</cx:pt>
          <cx:pt idx="549">6</cx:pt>
          <cx:pt idx="550">6</cx:pt>
          <cx:pt idx="551">6</cx:pt>
          <cx:pt idx="552">6</cx:pt>
          <cx:pt idx="553">6</cx:pt>
          <cx:pt idx="554">6</cx:pt>
          <cx:pt idx="555">6</cx:pt>
          <cx:pt idx="556">6</cx:pt>
          <cx:pt idx="557">6</cx:pt>
          <cx:pt idx="558">6</cx:pt>
          <cx:pt idx="559">6</cx:pt>
          <cx:pt idx="560">6</cx:pt>
          <cx:pt idx="561">6</cx:pt>
          <cx:pt idx="562">6</cx:pt>
          <cx:pt idx="563">6</cx:pt>
          <cx:pt idx="564">6</cx:pt>
          <cx:pt idx="565">6</cx:pt>
          <cx:pt idx="566">6</cx:pt>
          <cx:pt idx="567">6</cx:pt>
          <cx:pt idx="568">6</cx:pt>
          <cx:pt idx="569">6</cx:pt>
          <cx:pt idx="570">6</cx:pt>
          <cx:pt idx="571">6</cx:pt>
          <cx:pt idx="572">6</cx:pt>
          <cx:pt idx="573">6</cx:pt>
          <cx:pt idx="574">6</cx:pt>
          <cx:pt idx="575">6</cx:pt>
          <cx:pt idx="576">6</cx:pt>
          <cx:pt idx="577">6</cx:pt>
          <cx:pt idx="578">6</cx:pt>
          <cx:pt idx="579">6</cx:pt>
          <cx:pt idx="580">6</cx:pt>
          <cx:pt idx="581">6</cx:pt>
          <cx:pt idx="582">6</cx:pt>
          <cx:pt idx="583">6</cx:pt>
          <cx:pt idx="584">6</cx:pt>
          <cx:pt idx="585">6</cx:pt>
          <cx:pt idx="586">6</cx:pt>
          <cx:pt idx="587">6</cx:pt>
          <cx:pt idx="588">6</cx:pt>
          <cx:pt idx="589">6</cx:pt>
          <cx:pt idx="590">6</cx:pt>
          <cx:pt idx="591">6</cx:pt>
          <cx:pt idx="592">6</cx:pt>
          <cx:pt idx="593">6</cx:pt>
          <cx:pt idx="594">6</cx:pt>
          <cx:pt idx="595">6</cx:pt>
          <cx:pt idx="596">6</cx:pt>
          <cx:pt idx="597">6</cx:pt>
          <cx:pt idx="598">6</cx:pt>
          <cx:pt idx="599">6</cx:pt>
          <cx:pt idx="600">6</cx:pt>
          <cx:pt idx="601">6</cx:pt>
          <cx:pt idx="602">6</cx:pt>
          <cx:pt idx="603">6</cx:pt>
          <cx:pt idx="604">6</cx:pt>
          <cx:pt idx="605">6</cx:pt>
          <cx:pt idx="606">6</cx:pt>
          <cx:pt idx="607">6</cx:pt>
          <cx:pt idx="608">6</cx:pt>
          <cx:pt idx="609">6</cx:pt>
          <cx:pt idx="610">6</cx:pt>
          <cx:pt idx="611">6</cx:pt>
          <cx:pt idx="612">6</cx:pt>
          <cx:pt idx="613">6</cx:pt>
          <cx:pt idx="614">6</cx:pt>
          <cx:pt idx="615">6</cx:pt>
          <cx:pt idx="616">6</cx:pt>
          <cx:pt idx="617">6</cx:pt>
          <cx:pt idx="618">6</cx:pt>
          <cx:pt idx="619">6</cx:pt>
          <cx:pt idx="620">6</cx:pt>
          <cx:pt idx="621">6</cx:pt>
          <cx:pt idx="622">6</cx:pt>
          <cx:pt idx="623">6</cx:pt>
          <cx:pt idx="624">6</cx:pt>
          <cx:pt idx="625">6</cx:pt>
          <cx:pt idx="626">6</cx:pt>
          <cx:pt idx="627">6</cx:pt>
          <cx:pt idx="628">6</cx:pt>
          <cx:pt idx="629">6</cx:pt>
          <cx:pt idx="630">6</cx:pt>
          <cx:pt idx="631">6</cx:pt>
          <cx:pt idx="632">6</cx:pt>
          <cx:pt idx="633">6</cx:pt>
          <cx:pt idx="634">6</cx:pt>
          <cx:pt idx="635">6</cx:pt>
          <cx:pt idx="636">6</cx:pt>
          <cx:pt idx="637">6</cx:pt>
          <cx:pt idx="638">6</cx:pt>
          <cx:pt idx="639">6</cx:pt>
          <cx:pt idx="640">6</cx:pt>
          <cx:pt idx="641">6</cx:pt>
          <cx:pt idx="642">6</cx:pt>
          <cx:pt idx="643">6</cx:pt>
          <cx:pt idx="644">6</cx:pt>
          <cx:pt idx="645">6</cx:pt>
          <cx:pt idx="646">6</cx:pt>
          <cx:pt idx="647">6</cx:pt>
          <cx:pt idx="648">6</cx:pt>
          <cx:pt idx="649">6</cx:pt>
          <cx:pt idx="650">6</cx:pt>
          <cx:pt idx="651">6</cx:pt>
          <cx:pt idx="652">6</cx:pt>
          <cx:pt idx="653">6</cx:pt>
          <cx:pt idx="654">6</cx:pt>
          <cx:pt idx="655">6</cx:pt>
          <cx:pt idx="656">6</cx:pt>
          <cx:pt idx="657">6</cx:pt>
          <cx:pt idx="658">6</cx:pt>
          <cx:pt idx="659">6</cx:pt>
          <cx:pt idx="660">6</cx:pt>
          <cx:pt idx="661">6</cx:pt>
          <cx:pt idx="662">6</cx:pt>
          <cx:pt idx="663">6</cx:pt>
          <cx:pt idx="664">6</cx:pt>
          <cx:pt idx="665">6</cx:pt>
          <cx:pt idx="666">6</cx:pt>
          <cx:pt idx="667">6</cx:pt>
          <cx:pt idx="668">6</cx:pt>
          <cx:pt idx="669">6</cx:pt>
          <cx:pt idx="670">6</cx:pt>
          <cx:pt idx="671">6</cx:pt>
          <cx:pt idx="672">6</cx:pt>
          <cx:pt idx="673">6</cx:pt>
          <cx:pt idx="674">6</cx:pt>
          <cx:pt idx="675">6</cx:pt>
          <cx:pt idx="676">6</cx:pt>
          <cx:pt idx="677">6</cx:pt>
          <cx:pt idx="678">6</cx:pt>
          <cx:pt idx="679">6</cx:pt>
          <cx:pt idx="680">6</cx:pt>
          <cx:pt idx="681">6</cx:pt>
          <cx:pt idx="682">6</cx:pt>
          <cx:pt idx="683">6</cx:pt>
          <cx:pt idx="684">6</cx:pt>
          <cx:pt idx="685">6</cx:pt>
          <cx:pt idx="686">6</cx:pt>
          <cx:pt idx="687">6</cx:pt>
          <cx:pt idx="688">6</cx:pt>
          <cx:pt idx="689">6</cx:pt>
          <cx:pt idx="690">6</cx:pt>
          <cx:pt idx="691">6</cx:pt>
          <cx:pt idx="692">6</cx:pt>
          <cx:pt idx="693">6</cx:pt>
          <cx:pt idx="694">6</cx:pt>
          <cx:pt idx="695">6</cx:pt>
          <cx:pt idx="696">6</cx:pt>
          <cx:pt idx="697">6</cx:pt>
          <cx:pt idx="698">6</cx:pt>
          <cx:pt idx="699">6</cx:pt>
          <cx:pt idx="700">6</cx:pt>
          <cx:pt idx="701">6</cx:pt>
          <cx:pt idx="702">6</cx:pt>
          <cx:pt idx="703">6</cx:pt>
          <cx:pt idx="704">6</cx:pt>
          <cx:pt idx="705">6</cx:pt>
          <cx:pt idx="706">6</cx:pt>
          <cx:pt idx="707">6</cx:pt>
          <cx:pt idx="708">6</cx:pt>
          <cx:pt idx="709">6</cx:pt>
          <cx:pt idx="710">6</cx:pt>
          <cx:pt idx="711">6</cx:pt>
          <cx:pt idx="712">6</cx:pt>
          <cx:pt idx="713">6</cx:pt>
          <cx:pt idx="714">6</cx:pt>
          <cx:pt idx="715">6</cx:pt>
          <cx:pt idx="716">6</cx:pt>
          <cx:pt idx="717">6</cx:pt>
          <cx:pt idx="718">6</cx:pt>
          <cx:pt idx="719">6</cx:pt>
          <cx:pt idx="720">6</cx:pt>
          <cx:pt idx="721">6</cx:pt>
          <cx:pt idx="722">6</cx:pt>
          <cx:pt idx="723">6</cx:pt>
          <cx:pt idx="724">6</cx:pt>
          <cx:pt idx="725">6</cx:pt>
          <cx:pt idx="726">6</cx:pt>
          <cx:pt idx="727">6</cx:pt>
          <cx:pt idx="728">6</cx:pt>
          <cx:pt idx="729">6</cx:pt>
          <cx:pt idx="730">6</cx:pt>
          <cx:pt idx="731">6</cx:pt>
          <cx:pt idx="732">6</cx:pt>
          <cx:pt idx="733">6</cx:pt>
          <cx:pt idx="734">6</cx:pt>
          <cx:pt idx="735">6</cx:pt>
          <cx:pt idx="736">6</cx:pt>
          <cx:pt idx="737">6</cx:pt>
          <cx:pt idx="738">6</cx:pt>
          <cx:pt idx="739">6</cx:pt>
          <cx:pt idx="740">6</cx:pt>
          <cx:pt idx="741">6</cx:pt>
          <cx:pt idx="742">6</cx:pt>
          <cx:pt idx="743">6</cx:pt>
          <cx:pt idx="744">6</cx:pt>
          <cx:pt idx="745">6</cx:pt>
          <cx:pt idx="746">6</cx:pt>
          <cx:pt idx="747">6</cx:pt>
          <cx:pt idx="748">6</cx:pt>
          <cx:pt idx="749">6</cx:pt>
          <cx:pt idx="750">6</cx:pt>
          <cx:pt idx="751">6</cx:pt>
          <cx:pt idx="752">6</cx:pt>
          <cx:pt idx="753">6</cx:pt>
          <cx:pt idx="754">6</cx:pt>
          <cx:pt idx="755">6</cx:pt>
          <cx:pt idx="756">6</cx:pt>
          <cx:pt idx="757">6</cx:pt>
          <cx:pt idx="758">6</cx:pt>
          <cx:pt idx="759">6</cx:pt>
          <cx:pt idx="760">6</cx:pt>
          <cx:pt idx="761">6</cx:pt>
          <cx:pt idx="762">6</cx:pt>
          <cx:pt idx="763">6</cx:pt>
          <cx:pt idx="764">6</cx:pt>
          <cx:pt idx="765">6</cx:pt>
          <cx:pt idx="766">6</cx:pt>
          <cx:pt idx="767">6</cx:pt>
          <cx:pt idx="768">6</cx:pt>
          <cx:pt idx="769">6</cx:pt>
          <cx:pt idx="770">6</cx:pt>
          <cx:pt idx="771">6</cx:pt>
          <cx:pt idx="772">6</cx:pt>
          <cx:pt idx="773">6</cx:pt>
          <cx:pt idx="774">6</cx:pt>
          <cx:pt idx="775">6</cx:pt>
          <cx:pt idx="776">6</cx:pt>
          <cx:pt idx="777">6</cx:pt>
          <cx:pt idx="778">6</cx:pt>
          <cx:pt idx="779">6</cx:pt>
          <cx:pt idx="780">6</cx:pt>
          <cx:pt idx="781">6</cx:pt>
          <cx:pt idx="782">6</cx:pt>
          <cx:pt idx="783">6</cx:pt>
          <cx:pt idx="784">6</cx:pt>
          <cx:pt idx="785">6</cx:pt>
          <cx:pt idx="786">6</cx:pt>
          <cx:pt idx="787">6</cx:pt>
          <cx:pt idx="788">6</cx:pt>
          <cx:pt idx="789">6</cx:pt>
          <cx:pt idx="790">6</cx:pt>
          <cx:pt idx="791">6</cx:pt>
          <cx:pt idx="792">6</cx:pt>
          <cx:pt idx="793">6</cx:pt>
          <cx:pt idx="794">6</cx:pt>
          <cx:pt idx="795">6</cx:pt>
          <cx:pt idx="796">6</cx:pt>
          <cx:pt idx="797">6</cx:pt>
          <cx:pt idx="798">6</cx:pt>
          <cx:pt idx="799">6</cx:pt>
          <cx:pt idx="800">6</cx:pt>
          <cx:pt idx="801">6</cx:pt>
          <cx:pt idx="802">6</cx:pt>
          <cx:pt idx="803">6</cx:pt>
          <cx:pt idx="804">6</cx:pt>
          <cx:pt idx="805">6</cx:pt>
          <cx:pt idx="806">6</cx:pt>
          <cx:pt idx="807">6</cx:pt>
          <cx:pt idx="808">6</cx:pt>
          <cx:pt idx="809">6</cx:pt>
          <cx:pt idx="810">6</cx:pt>
          <cx:pt idx="811">6</cx:pt>
          <cx:pt idx="812">6</cx:pt>
          <cx:pt idx="813">6</cx:pt>
          <cx:pt idx="814">6</cx:pt>
          <cx:pt idx="815">6</cx:pt>
          <cx:pt idx="816">6</cx:pt>
          <cx:pt idx="817">6</cx:pt>
          <cx:pt idx="818">6</cx:pt>
          <cx:pt idx="819">6</cx:pt>
          <cx:pt idx="820">6</cx:pt>
          <cx:pt idx="821">6</cx:pt>
          <cx:pt idx="822">6</cx:pt>
          <cx:pt idx="823">6</cx:pt>
          <cx:pt idx="824">6</cx:pt>
          <cx:pt idx="825">6</cx:pt>
          <cx:pt idx="826">6</cx:pt>
          <cx:pt idx="827">6</cx:pt>
          <cx:pt idx="828">6</cx:pt>
          <cx:pt idx="829">6</cx:pt>
          <cx:pt idx="830">6</cx:pt>
          <cx:pt idx="831">6</cx:pt>
          <cx:pt idx="832">6</cx:pt>
          <cx:pt idx="833">6</cx:pt>
          <cx:pt idx="834">6</cx:pt>
          <cx:pt idx="835">6</cx:pt>
          <cx:pt idx="836">6</cx:pt>
          <cx:pt idx="837">6</cx:pt>
          <cx:pt idx="838">6</cx:pt>
          <cx:pt idx="839">6</cx:pt>
          <cx:pt idx="840">6</cx:pt>
          <cx:pt idx="841">6</cx:pt>
          <cx:pt idx="842">6</cx:pt>
          <cx:pt idx="843">6</cx:pt>
          <cx:pt idx="844">6</cx:pt>
          <cx:pt idx="845">6</cx:pt>
          <cx:pt idx="846">6</cx:pt>
          <cx:pt idx="847">6</cx:pt>
          <cx:pt idx="848">6</cx:pt>
          <cx:pt idx="849">6</cx:pt>
          <cx:pt idx="850">6</cx:pt>
          <cx:pt idx="851">6</cx:pt>
          <cx:pt idx="852">6</cx:pt>
          <cx:pt idx="853">6</cx:pt>
          <cx:pt idx="854">6</cx:pt>
          <cx:pt idx="855">6</cx:pt>
          <cx:pt idx="856">6</cx:pt>
          <cx:pt idx="857">6</cx:pt>
          <cx:pt idx="858">6</cx:pt>
          <cx:pt idx="859">6</cx:pt>
          <cx:pt idx="860">6</cx:pt>
          <cx:pt idx="861">6</cx:pt>
          <cx:pt idx="862">6</cx:pt>
          <cx:pt idx="863">6</cx:pt>
          <cx:pt idx="864">6</cx:pt>
          <cx:pt idx="865">6</cx:pt>
          <cx:pt idx="866">6</cx:pt>
          <cx:pt idx="867">6</cx:pt>
          <cx:pt idx="868">6</cx:pt>
          <cx:pt idx="869">6</cx:pt>
          <cx:pt idx="870">6</cx:pt>
          <cx:pt idx="871">6</cx:pt>
          <cx:pt idx="872">6</cx:pt>
          <cx:pt idx="873">6</cx:pt>
          <cx:pt idx="874">6</cx:pt>
          <cx:pt idx="875">6</cx:pt>
          <cx:pt idx="876">6</cx:pt>
          <cx:pt idx="877">6</cx:pt>
          <cx:pt idx="878">6</cx:pt>
          <cx:pt idx="879">6</cx:pt>
          <cx:pt idx="880">6</cx:pt>
          <cx:pt idx="881">6</cx:pt>
          <cx:pt idx="882">6</cx:pt>
          <cx:pt idx="883">6</cx:pt>
          <cx:pt idx="884">6</cx:pt>
          <cx:pt idx="885">6</cx:pt>
          <cx:pt idx="886">6</cx:pt>
          <cx:pt idx="887">6</cx:pt>
          <cx:pt idx="888">6</cx:pt>
          <cx:pt idx="889">6</cx:pt>
          <cx:pt idx="890">6</cx:pt>
          <cx:pt idx="891">6</cx:pt>
          <cx:pt idx="892">6</cx:pt>
          <cx:pt idx="893">6</cx:pt>
          <cx:pt idx="894">6</cx:pt>
          <cx:pt idx="895">6</cx:pt>
          <cx:pt idx="896">6</cx:pt>
          <cx:pt idx="897">6</cx:pt>
          <cx:pt idx="898">6</cx:pt>
          <cx:pt idx="899">6</cx:pt>
          <cx:pt idx="900">6</cx:pt>
          <cx:pt idx="901">6</cx:pt>
          <cx:pt idx="902">6</cx:pt>
          <cx:pt idx="903">6</cx:pt>
          <cx:pt idx="904">6</cx:pt>
          <cx:pt idx="905">6</cx:pt>
          <cx:pt idx="906">6</cx:pt>
          <cx:pt idx="907">6</cx:pt>
          <cx:pt idx="908">6</cx:pt>
          <cx:pt idx="909">6</cx:pt>
          <cx:pt idx="910">6</cx:pt>
          <cx:pt idx="911">6</cx:pt>
          <cx:pt idx="912">7</cx:pt>
          <cx:pt idx="913">7</cx:pt>
          <cx:pt idx="914">7</cx:pt>
          <cx:pt idx="915">7</cx:pt>
          <cx:pt idx="916">7</cx:pt>
          <cx:pt idx="917">7</cx:pt>
          <cx:pt idx="918">7</cx:pt>
          <cx:pt idx="919">7</cx:pt>
          <cx:pt idx="920">7</cx:pt>
          <cx:pt idx="921">7</cx:pt>
          <cx:pt idx="922">7</cx:pt>
          <cx:pt idx="923">7</cx:pt>
          <cx:pt idx="924">7</cx:pt>
          <cx:pt idx="925">7</cx:pt>
          <cx:pt idx="926">7</cx:pt>
          <cx:pt idx="927">7</cx:pt>
          <cx:pt idx="928">7</cx:pt>
          <cx:pt idx="929">7</cx:pt>
          <cx:pt idx="930">7</cx:pt>
          <cx:pt idx="931">7</cx:pt>
          <cx:pt idx="932">7</cx:pt>
          <cx:pt idx="933">7</cx:pt>
          <cx:pt idx="934">7</cx:pt>
          <cx:pt idx="935">7</cx:pt>
          <cx:pt idx="936">7</cx:pt>
          <cx:pt idx="937">7</cx:pt>
          <cx:pt idx="938">7</cx:pt>
          <cx:pt idx="939">7</cx:pt>
          <cx:pt idx="940">7</cx:pt>
          <cx:pt idx="941">7</cx:pt>
          <cx:pt idx="942">7</cx:pt>
          <cx:pt idx="943">7</cx:pt>
          <cx:pt idx="944">7</cx:pt>
          <cx:pt idx="945">7</cx:pt>
          <cx:pt idx="946">7</cx:pt>
          <cx:pt idx="947">7</cx:pt>
          <cx:pt idx="948">7</cx:pt>
          <cx:pt idx="949">7</cx:pt>
          <cx:pt idx="950">7</cx:pt>
          <cx:pt idx="951">7</cx:pt>
          <cx:pt idx="952">7</cx:pt>
          <cx:pt idx="953">7</cx:pt>
          <cx:pt idx="954">7</cx:pt>
          <cx:pt idx="955">7</cx:pt>
          <cx:pt idx="956">7</cx:pt>
          <cx:pt idx="957">7</cx:pt>
          <cx:pt idx="958">7</cx:pt>
          <cx:pt idx="959">7</cx:pt>
          <cx:pt idx="960">7</cx:pt>
          <cx:pt idx="961">7</cx:pt>
          <cx:pt idx="962">7</cx:pt>
          <cx:pt idx="963">7</cx:pt>
          <cx:pt idx="964">7</cx:pt>
          <cx:pt idx="965">7</cx:pt>
          <cx:pt idx="966">7</cx:pt>
          <cx:pt idx="967">7</cx:pt>
          <cx:pt idx="968">7</cx:pt>
          <cx:pt idx="969">7</cx:pt>
          <cx:pt idx="970">7</cx:pt>
          <cx:pt idx="971">7</cx:pt>
          <cx:pt idx="972">7</cx:pt>
          <cx:pt idx="973">7</cx:pt>
          <cx:pt idx="974">7</cx:pt>
          <cx:pt idx="975">7</cx:pt>
          <cx:pt idx="976">7</cx:pt>
          <cx:pt idx="977">7</cx:pt>
          <cx:pt idx="978">7</cx:pt>
          <cx:pt idx="979">7</cx:pt>
          <cx:pt idx="980">7</cx:pt>
          <cx:pt idx="981">7</cx:pt>
          <cx:pt idx="982">7</cx:pt>
          <cx:pt idx="983">7</cx:pt>
          <cx:pt idx="984">7</cx:pt>
          <cx:pt idx="985">7</cx:pt>
          <cx:pt idx="986">7</cx:pt>
          <cx:pt idx="987">7</cx:pt>
          <cx:pt idx="988">7</cx:pt>
          <cx:pt idx="989">7</cx:pt>
          <cx:pt idx="990">7</cx:pt>
          <cx:pt idx="991">7</cx:pt>
          <cx:pt idx="992">7</cx:pt>
          <cx:pt idx="993">7</cx:pt>
          <cx:pt idx="994">7</cx:pt>
          <cx:pt idx="995">7</cx:pt>
          <cx:pt idx="996">7</cx:pt>
          <cx:pt idx="997">7</cx:pt>
          <cx:pt idx="998">7</cx:pt>
          <cx:pt idx="999">7</cx:pt>
          <cx:pt idx="1000">7</cx:pt>
          <cx:pt idx="1001">7</cx:pt>
          <cx:pt idx="1002">7</cx:pt>
          <cx:pt idx="1003">7</cx:pt>
          <cx:pt idx="1004">7</cx:pt>
          <cx:pt idx="1005">7</cx:pt>
          <cx:pt idx="1006">7</cx:pt>
          <cx:pt idx="1007">7</cx:pt>
          <cx:pt idx="1008">7</cx:pt>
          <cx:pt idx="1009">7</cx:pt>
          <cx:pt idx="1010">7</cx:pt>
          <cx:pt idx="1011">7</cx:pt>
          <cx:pt idx="1012">7</cx:pt>
          <cx:pt idx="1013">7</cx:pt>
          <cx:pt idx="1014">7</cx:pt>
          <cx:pt idx="1015">7</cx:pt>
          <cx:pt idx="1016">7</cx:pt>
          <cx:pt idx="1017">7</cx:pt>
          <cx:pt idx="1018">7</cx:pt>
          <cx:pt idx="1019">7</cx:pt>
          <cx:pt idx="1020">7</cx:pt>
          <cx:pt idx="1021">7</cx:pt>
          <cx:pt idx="1022">7</cx:pt>
          <cx:pt idx="1023">7</cx:pt>
          <cx:pt idx="1024">7</cx:pt>
          <cx:pt idx="1025">7</cx:pt>
          <cx:pt idx="1026">7</cx:pt>
          <cx:pt idx="1027">7</cx:pt>
          <cx:pt idx="1028">7</cx:pt>
          <cx:pt idx="1029">7</cx:pt>
          <cx:pt idx="1030">7</cx:pt>
          <cx:pt idx="1031">7</cx:pt>
          <cx:pt idx="1032">7</cx:pt>
          <cx:pt idx="1033">7</cx:pt>
          <cx:pt idx="1034">7</cx:pt>
          <cx:pt idx="1035">7</cx:pt>
          <cx:pt idx="1036">7</cx:pt>
          <cx:pt idx="1037">7</cx:pt>
          <cx:pt idx="1038">7</cx:pt>
          <cx:pt idx="1039">7</cx:pt>
          <cx:pt idx="1040">7</cx:pt>
          <cx:pt idx="1041">7</cx:pt>
          <cx:pt idx="1042">7</cx:pt>
          <cx:pt idx="1043">7</cx:pt>
          <cx:pt idx="1044">7</cx:pt>
          <cx:pt idx="1045">7</cx:pt>
          <cx:pt idx="1046">7</cx:pt>
          <cx:pt idx="1047">7</cx:pt>
          <cx:pt idx="1048">7</cx:pt>
          <cx:pt idx="1049">7</cx:pt>
          <cx:pt idx="1050">7</cx:pt>
          <cx:pt idx="1051">7</cx:pt>
          <cx:pt idx="1052">7</cx:pt>
          <cx:pt idx="1053">7</cx:pt>
          <cx:pt idx="1054">7</cx:pt>
          <cx:pt idx="1055">7</cx:pt>
          <cx:pt idx="1056">7</cx:pt>
          <cx:pt idx="1057">7</cx:pt>
          <cx:pt idx="1058">7</cx:pt>
          <cx:pt idx="1059">7</cx:pt>
          <cx:pt idx="1060">7</cx:pt>
          <cx:pt idx="1061">7</cx:pt>
          <cx:pt idx="1062">7</cx:pt>
          <cx:pt idx="1063">7</cx:pt>
          <cx:pt idx="1064">7</cx:pt>
          <cx:pt idx="1065">7</cx:pt>
          <cx:pt idx="1066">7</cx:pt>
          <cx:pt idx="1067">7</cx:pt>
          <cx:pt idx="1068">7</cx:pt>
          <cx:pt idx="1069">7</cx:pt>
          <cx:pt idx="1070">7</cx:pt>
          <cx:pt idx="1071">7</cx:pt>
          <cx:pt idx="1072">7</cx:pt>
          <cx:pt idx="1073">7</cx:pt>
          <cx:pt idx="1074">7</cx:pt>
          <cx:pt idx="1075">7</cx:pt>
          <cx:pt idx="1076">7</cx:pt>
          <cx:pt idx="1077">7</cx:pt>
          <cx:pt idx="1078">7</cx:pt>
          <cx:pt idx="1079">7</cx:pt>
          <cx:pt idx="1080">7</cx:pt>
          <cx:pt idx="1081">7</cx:pt>
          <cx:pt idx="1082">7</cx:pt>
          <cx:pt idx="1083">7</cx:pt>
          <cx:pt idx="1084">7</cx:pt>
          <cx:pt idx="1085">7</cx:pt>
          <cx:pt idx="1086">7</cx:pt>
          <cx:pt idx="1087">7</cx:pt>
          <cx:pt idx="1088">7</cx:pt>
          <cx:pt idx="1089">7</cx:pt>
          <cx:pt idx="1090">7</cx:pt>
          <cx:pt idx="1091">7</cx:pt>
          <cx:pt idx="1092">7</cx:pt>
          <cx:pt idx="1093">7</cx:pt>
          <cx:pt idx="1094">7</cx:pt>
          <cx:pt idx="1095">7</cx:pt>
          <cx:pt idx="1096">7</cx:pt>
          <cx:pt idx="1097">7</cx:pt>
          <cx:pt idx="1098">7</cx:pt>
          <cx:pt idx="1099">7</cx:pt>
          <cx:pt idx="1100">7</cx:pt>
          <cx:pt idx="1101">7</cx:pt>
          <cx:pt idx="1102">7</cx:pt>
          <cx:pt idx="1103">7</cx:pt>
          <cx:pt idx="1104">7</cx:pt>
          <cx:pt idx="1105">7</cx:pt>
          <cx:pt idx="1106">7</cx:pt>
          <cx:pt idx="1107">7</cx:pt>
          <cx:pt idx="1108">7</cx:pt>
          <cx:pt idx="1109">7</cx:pt>
          <cx:pt idx="1110">7</cx:pt>
          <cx:pt idx="1111">7</cx:pt>
          <cx:pt idx="1112">7</cx:pt>
          <cx:pt idx="1113">7</cx:pt>
          <cx:pt idx="1114">7</cx:pt>
          <cx:pt idx="1115">7</cx:pt>
          <cx:pt idx="1116">7</cx:pt>
          <cx:pt idx="1117">7</cx:pt>
          <cx:pt idx="1118">7</cx:pt>
          <cx:pt idx="1119">7</cx:pt>
          <cx:pt idx="1120">7</cx:pt>
          <cx:pt idx="1121">7</cx:pt>
          <cx:pt idx="1122">7</cx:pt>
          <cx:pt idx="1123">7</cx:pt>
          <cx:pt idx="1124">7</cx:pt>
          <cx:pt idx="1125">7</cx:pt>
          <cx:pt idx="1126">7</cx:pt>
          <cx:pt idx="1127">7</cx:pt>
          <cx:pt idx="1128">7</cx:pt>
          <cx:pt idx="1129">7</cx:pt>
          <cx:pt idx="1130">7</cx:pt>
          <cx:pt idx="1131">7</cx:pt>
          <cx:pt idx="1132">7</cx:pt>
          <cx:pt idx="1133">7</cx:pt>
          <cx:pt idx="1134">7</cx:pt>
          <cx:pt idx="1135">7</cx:pt>
          <cx:pt idx="1136">7</cx:pt>
          <cx:pt idx="1137">7</cx:pt>
          <cx:pt idx="1138">7</cx:pt>
          <cx:pt idx="1139">7</cx:pt>
          <cx:pt idx="1140">7</cx:pt>
          <cx:pt idx="1141">7</cx:pt>
          <cx:pt idx="1142">7</cx:pt>
          <cx:pt idx="1143">7</cx:pt>
          <cx:pt idx="1144">7</cx:pt>
          <cx:pt idx="1145">7</cx:pt>
          <cx:pt idx="1146">7</cx:pt>
          <cx:pt idx="1147">7</cx:pt>
          <cx:pt idx="1148">7</cx:pt>
          <cx:pt idx="1149">7</cx:pt>
          <cx:pt idx="1150">7</cx:pt>
          <cx:pt idx="1151">7</cx:pt>
          <cx:pt idx="1152">7</cx:pt>
          <cx:pt idx="1153">7</cx:pt>
          <cx:pt idx="1154">7</cx:pt>
          <cx:pt idx="1155">7</cx:pt>
          <cx:pt idx="1156">7</cx:pt>
          <cx:pt idx="1157">7</cx:pt>
          <cx:pt idx="1158">7</cx:pt>
          <cx:pt idx="1159">7</cx:pt>
          <cx:pt idx="1160">7</cx:pt>
          <cx:pt idx="1161">7</cx:pt>
          <cx:pt idx="1162">7</cx:pt>
          <cx:pt idx="1163">7</cx:pt>
          <cx:pt idx="1164">7</cx:pt>
          <cx:pt idx="1165">7</cx:pt>
          <cx:pt idx="1166">7</cx:pt>
          <cx:pt idx="1167">7</cx:pt>
          <cx:pt idx="1168">7</cx:pt>
          <cx:pt idx="1169">7</cx:pt>
          <cx:pt idx="1170">7</cx:pt>
          <cx:pt idx="1171">7</cx:pt>
          <cx:pt idx="1172">7</cx:pt>
          <cx:pt idx="1173">7</cx:pt>
          <cx:pt idx="1174">7</cx:pt>
          <cx:pt idx="1175">7</cx:pt>
          <cx:pt idx="1176">7</cx:pt>
          <cx:pt idx="1177">7</cx:pt>
          <cx:pt idx="1178">7</cx:pt>
          <cx:pt idx="1179">7</cx:pt>
          <cx:pt idx="1180">7</cx:pt>
          <cx:pt idx="1181">7</cx:pt>
          <cx:pt idx="1182">7</cx:pt>
          <cx:pt idx="1183">7</cx:pt>
          <cx:pt idx="1184">7</cx:pt>
          <cx:pt idx="1185">7</cx:pt>
          <cx:pt idx="1186">7</cx:pt>
          <cx:pt idx="1187">7</cx:pt>
          <cx:pt idx="1188">7</cx:pt>
          <cx:pt idx="1189">7</cx:pt>
          <cx:pt idx="1190">7</cx:pt>
          <cx:pt idx="1191">7</cx:pt>
          <cx:pt idx="1192">7</cx:pt>
          <cx:pt idx="1193">7</cx:pt>
          <cx:pt idx="1194">7</cx:pt>
          <cx:pt idx="1195">7</cx:pt>
          <cx:pt idx="1196">7</cx:pt>
          <cx:pt idx="1197">7</cx:pt>
          <cx:pt idx="1198">7</cx:pt>
          <cx:pt idx="1199">7</cx:pt>
          <cx:pt idx="1200">7</cx:pt>
          <cx:pt idx="1201">7</cx:pt>
          <cx:pt idx="1202">7</cx:pt>
          <cx:pt idx="1203">7</cx:pt>
          <cx:pt idx="1204">7</cx:pt>
          <cx:pt idx="1205">7</cx:pt>
          <cx:pt idx="1206">7</cx:pt>
          <cx:pt idx="1207">7</cx:pt>
          <cx:pt idx="1208">7</cx:pt>
          <cx:pt idx="1209">7</cx:pt>
          <cx:pt idx="1210">7</cx:pt>
          <cx:pt idx="1211">7</cx:pt>
          <cx:pt idx="1212">7</cx:pt>
          <cx:pt idx="1213">7</cx:pt>
          <cx:pt idx="1214">7</cx:pt>
          <cx:pt idx="1215">7</cx:pt>
          <cx:pt idx="1216">7</cx:pt>
          <cx:pt idx="1217">7</cx:pt>
          <cx:pt idx="1218">7</cx:pt>
          <cx:pt idx="1219">7</cx:pt>
          <cx:pt idx="1220">7</cx:pt>
          <cx:pt idx="1221">7</cx:pt>
          <cx:pt idx="1222">7</cx:pt>
          <cx:pt idx="1223">7</cx:pt>
          <cx:pt idx="1224">7</cx:pt>
          <cx:pt idx="1225">7</cx:pt>
          <cx:pt idx="1226">7</cx:pt>
          <cx:pt idx="1227">7</cx:pt>
          <cx:pt idx="1228">7</cx:pt>
          <cx:pt idx="1229">7</cx:pt>
          <cx:pt idx="1230">7</cx:pt>
          <cx:pt idx="1231">8</cx:pt>
          <cx:pt idx="1232">8</cx:pt>
          <cx:pt idx="1233">8</cx:pt>
          <cx:pt idx="1234">8</cx:pt>
          <cx:pt idx="1235">8</cx:pt>
          <cx:pt idx="1236">8</cx:pt>
          <cx:pt idx="1237">8</cx:pt>
          <cx:pt idx="1238">8</cx:pt>
          <cx:pt idx="1239">8</cx:pt>
          <cx:pt idx="1240">8</cx:pt>
          <cx:pt idx="1241">8</cx:pt>
          <cx:pt idx="1242">8</cx:pt>
          <cx:pt idx="1243">8</cx:pt>
          <cx:pt idx="1244">8</cx:pt>
          <cx:pt idx="1245">8</cx:pt>
          <cx:pt idx="1246">8</cx:pt>
          <cx:pt idx="1247">8</cx:pt>
          <cx:pt idx="1248">8</cx:pt>
          <cx:pt idx="1249">8</cx:pt>
          <cx:pt idx="1250">8</cx:pt>
          <cx:pt idx="1251">8</cx:pt>
          <cx:pt idx="1252">8</cx:pt>
          <cx:pt idx="1253">8</cx:pt>
          <cx:pt idx="1254">8</cx:pt>
          <cx:pt idx="1255">8</cx:pt>
          <cx:pt idx="1256">8</cx:pt>
          <cx:pt idx="1257">8</cx:pt>
          <cx:pt idx="1258">8</cx:pt>
          <cx:pt idx="1259">8</cx:pt>
          <cx:pt idx="1260">8</cx:pt>
          <cx:pt idx="1261">8</cx:pt>
          <cx:pt idx="1262">8</cx:pt>
          <cx:pt idx="1263">8</cx:pt>
          <cx:pt idx="1264">8</cx:pt>
          <cx:pt idx="1265">8</cx:pt>
          <cx:pt idx="1266">8</cx:pt>
          <cx:pt idx="1267">8</cx:pt>
          <cx:pt idx="1268">8</cx:pt>
          <cx:pt idx="1269">8</cx:pt>
          <cx:pt idx="1270">8</cx:pt>
          <cx:pt idx="1271">8</cx:pt>
          <cx:pt idx="1272">8</cx:pt>
          <cx:pt idx="1273">8</cx:pt>
          <cx:pt idx="1274">8</cx:pt>
          <cx:pt idx="1275">8</cx:pt>
          <cx:pt idx="1276">8</cx:pt>
          <cx:pt idx="1277">8</cx:pt>
          <cx:pt idx="1278">8</cx:pt>
          <cx:pt idx="1279">8</cx:pt>
          <cx:pt idx="1280">8</cx:pt>
          <cx:pt idx="1281">8</cx:pt>
          <cx:pt idx="1282">8</cx:pt>
          <cx:pt idx="1283">8</cx:pt>
          <cx:pt idx="1284">8</cx:pt>
          <cx:pt idx="1285">8</cx:pt>
          <cx:pt idx="1286">8</cx:pt>
          <cx:pt idx="1287">8</cx:pt>
          <cx:pt idx="1288">8</cx:pt>
          <cx:pt idx="1289">8</cx:pt>
          <cx:pt idx="1290">8</cx:pt>
          <cx:pt idx="1291">8</cx:pt>
          <cx:pt idx="1292">8</cx:pt>
          <cx:pt idx="1293">8</cx:pt>
          <cx:pt idx="1294">8</cx:pt>
          <cx:pt idx="1295">8</cx:pt>
          <cx:pt idx="1296">8</cx:pt>
          <cx:pt idx="1297">8</cx:pt>
          <cx:pt idx="1298">8</cx:pt>
          <cx:pt idx="1299">8</cx:pt>
          <cx:pt idx="1300">8</cx:pt>
          <cx:pt idx="1301">8</cx:pt>
          <cx:pt idx="1302">8</cx:pt>
          <cx:pt idx="1303">8</cx:pt>
          <cx:pt idx="1304">8</cx:pt>
          <cx:pt idx="1305">8</cx:pt>
          <cx:pt idx="1306">8</cx:pt>
          <cx:pt idx="1307">8</cx:pt>
          <cx:pt idx="1308">8</cx:pt>
          <cx:pt idx="1309">8</cx:pt>
          <cx:pt idx="1310">8</cx:pt>
          <cx:pt idx="1311">8</cx:pt>
          <cx:pt idx="1312">8</cx:pt>
          <cx:pt idx="1313">8</cx:pt>
          <cx:pt idx="1314">8</cx:pt>
          <cx:pt idx="1315">8</cx:pt>
          <cx:pt idx="1316">8</cx:pt>
          <cx:pt idx="1317">8</cx:pt>
          <cx:pt idx="1318">8</cx:pt>
          <cx:pt idx="1319">8</cx:pt>
          <cx:pt idx="1320">8</cx:pt>
          <cx:pt idx="1321">8</cx:pt>
          <cx:pt idx="1322">8</cx:pt>
          <cx:pt idx="1323">8</cx:pt>
          <cx:pt idx="1324">8</cx:pt>
          <cx:pt idx="1325">8</cx:pt>
          <cx:pt idx="1326">8</cx:pt>
          <cx:pt idx="1327">8</cx:pt>
          <cx:pt idx="1328">8</cx:pt>
          <cx:pt idx="1329">8</cx:pt>
          <cx:pt idx="1330">8</cx:pt>
          <cx:pt idx="1331">8</cx:pt>
          <cx:pt idx="1332">8</cx:pt>
          <cx:pt idx="1333">8</cx:pt>
          <cx:pt idx="1334">8</cx:pt>
          <cx:pt idx="1335">8</cx:pt>
          <cx:pt idx="1336">8</cx:pt>
          <cx:pt idx="1337">8</cx:pt>
          <cx:pt idx="1338">8</cx:pt>
          <cx:pt idx="1339">8</cx:pt>
          <cx:pt idx="1340">8</cx:pt>
          <cx:pt idx="1341">8</cx:pt>
          <cx:pt idx="1342">8</cx:pt>
          <cx:pt idx="1343">8</cx:pt>
          <cx:pt idx="1344">8</cx:pt>
          <cx:pt idx="1345">8</cx:pt>
          <cx:pt idx="1346">8</cx:pt>
          <cx:pt idx="1347">8</cx:pt>
          <cx:pt idx="1348">8</cx:pt>
          <cx:pt idx="1349">8</cx:pt>
          <cx:pt idx="1350">8</cx:pt>
          <cx:pt idx="1351">8</cx:pt>
          <cx:pt idx="1352">8</cx:pt>
          <cx:pt idx="1353">8</cx:pt>
          <cx:pt idx="1354">8</cx:pt>
          <cx:pt idx="1355">8</cx:pt>
          <cx:pt idx="1356">8</cx:pt>
          <cx:pt idx="1357">8</cx:pt>
          <cx:pt idx="1358">8</cx:pt>
          <cx:pt idx="1359">8</cx:pt>
          <cx:pt idx="1360">8</cx:pt>
          <cx:pt idx="1361">8</cx:pt>
          <cx:pt idx="1362">8</cx:pt>
          <cx:pt idx="1363">8</cx:pt>
          <cx:pt idx="1364">8</cx:pt>
          <cx:pt idx="1365">8</cx:pt>
          <cx:pt idx="1366">8</cx:pt>
          <cx:pt idx="1367">8</cx:pt>
          <cx:pt idx="1368">8</cx:pt>
          <cx:pt idx="1369">8</cx:pt>
          <cx:pt idx="1370">8</cx:pt>
          <cx:pt idx="1371">8</cx:pt>
          <cx:pt idx="1372">8</cx:pt>
          <cx:pt idx="1373">8</cx:pt>
          <cx:pt idx="1374">8</cx:pt>
          <cx:pt idx="1375">8</cx:pt>
          <cx:pt idx="1376">8</cx:pt>
          <cx:pt idx="1377">8</cx:pt>
          <cx:pt idx="1378">8</cx:pt>
          <cx:pt idx="1379">8</cx:pt>
          <cx:pt idx="1380">8</cx:pt>
          <cx:pt idx="1381">8</cx:pt>
          <cx:pt idx="1382">8</cx:pt>
          <cx:pt idx="1383">8</cx:pt>
          <cx:pt idx="1384">8</cx:pt>
          <cx:pt idx="1385">8</cx:pt>
          <cx:pt idx="1386">8</cx:pt>
          <cx:pt idx="1387">8</cx:pt>
          <cx:pt idx="1388">8</cx:pt>
          <cx:pt idx="1389">8</cx:pt>
          <cx:pt idx="1390">8</cx:pt>
          <cx:pt idx="1391">8</cx:pt>
          <cx:pt idx="1392">8</cx:pt>
          <cx:pt idx="1393">8</cx:pt>
          <cx:pt idx="1394">8</cx:pt>
          <cx:pt idx="1395">8</cx:pt>
          <cx:pt idx="1396">8</cx:pt>
          <cx:pt idx="1397">8</cx:pt>
          <cx:pt idx="1398">8</cx:pt>
          <cx:pt idx="1399">9</cx:pt>
          <cx:pt idx="1400">9</cx:pt>
          <cx:pt idx="1401">9</cx:pt>
          <cx:pt idx="1402">9</cx:pt>
          <cx:pt idx="1403">9</cx:pt>
          <cx:pt idx="1404">9</cx:pt>
          <cx:pt idx="1405">9</cx:pt>
          <cx:pt idx="1406">9</cx:pt>
          <cx:pt idx="1407">9</cx:pt>
          <cx:pt idx="1408">9</cx:pt>
          <cx:pt idx="1409">9</cx:pt>
          <cx:pt idx="1410">9</cx:pt>
          <cx:pt idx="1411">9</cx:pt>
          <cx:pt idx="1412">9</cx:pt>
          <cx:pt idx="1413">9</cx:pt>
          <cx:pt idx="1414">9</cx:pt>
          <cx:pt idx="1415">9</cx:pt>
          <cx:pt idx="1416">9</cx:pt>
          <cx:pt idx="1417">9</cx:pt>
          <cx:pt idx="1418">9</cx:pt>
          <cx:pt idx="1419">9</cx:pt>
          <cx:pt idx="1420">9</cx:pt>
          <cx:pt idx="1421">9</cx:pt>
          <cx:pt idx="1422">9</cx:pt>
          <cx:pt idx="1423">9</cx:pt>
          <cx:pt idx="1424">9</cx:pt>
          <cx:pt idx="1425">9</cx:pt>
          <cx:pt idx="1426">9</cx:pt>
          <cx:pt idx="1427">9</cx:pt>
          <cx:pt idx="1428">9</cx:pt>
          <cx:pt idx="1429">9</cx:pt>
          <cx:pt idx="1430">9</cx:pt>
          <cx:pt idx="1431">9</cx:pt>
          <cx:pt idx="1432">9</cx:pt>
          <cx:pt idx="1433">9</cx:pt>
          <cx:pt idx="1434">9</cx:pt>
          <cx:pt idx="1435">9</cx:pt>
          <cx:pt idx="1436">9</cx:pt>
          <cx:pt idx="1437">9</cx:pt>
          <cx:pt idx="1438">9</cx:pt>
          <cx:pt idx="1439">9</cx:pt>
          <cx:pt idx="1440">9</cx:pt>
          <cx:pt idx="1441">9</cx:pt>
          <cx:pt idx="1442">10</cx:pt>
          <cx:pt idx="1443">10</cx:pt>
          <cx:pt idx="1444">10</cx:pt>
          <cx:pt idx="1445">10</cx:pt>
          <cx:pt idx="1446">10</cx:pt>
          <cx:pt idx="1447">10</cx:pt>
          <cx:pt idx="1448">10</cx:pt>
          <cx:pt idx="1449">10</cx:pt>
          <cx:pt idx="1450">10</cx:pt>
          <cx:pt idx="1451">10</cx:pt>
          <cx:pt idx="1452">10</cx:pt>
          <cx:pt idx="1453">10</cx:pt>
          <cx:pt idx="1454">10</cx:pt>
          <cx:pt idx="1455">10</cx:pt>
          <cx:pt idx="1456">10</cx:pt>
          <cx:pt idx="1457">10</cx:pt>
          <cx:pt idx="1458">10</cx:pt>
          <cx:pt idx="1459">10</cx:pt>
        </cx:lvl>
      </cx:strDim>
      <cx:numDim type="val">
        <cx:f>'Overall Quality'!$B$3:$B$2923</cx:f>
        <cx:lvl ptCount="2921" formatCode="General">
          <cx:pt idx="0">61000</cx:pt>
          <cx:pt idx="1">39300</cx:pt>
          <cx:pt idx="2">60000</cx:pt>
          <cx:pt idx="3">35311</cx:pt>
          <cx:pt idx="4">60000</cx:pt>
          <cx:pt idx="5">107400</cx:pt>
          <cx:pt idx="6">85000</cx:pt>
          <cx:pt idx="7">76500</cx:pt>
          <cx:pt idx="8">126175</cx:pt>
          <cx:pt idx="9">87500</cx:pt>
          <cx:pt idx="10">120000</cx:pt>
          <cx:pt idx="11">67000</cx:pt>
          <cx:pt idx="12">52000</cx:pt>
          <cx:pt idx="13">93500</cx:pt>
          <cx:pt idx="14">37900</cx:pt>
          <cx:pt idx="15">91000</cx:pt>
          <cx:pt idx="16">82000</cx:pt>
          <cx:pt idx="17">139600</cx:pt>
          <cx:pt idx="18">81000</cx:pt>
          <cx:pt idx="19">92900</cx:pt>
          <cx:pt idx="20">95000</cx:pt>
          <cx:pt idx="21">72500</cx:pt>
          <cx:pt idx="22">79000</cx:pt>
          <cx:pt idx="23">58500</cx:pt>
          <cx:pt idx="24">105000</cx:pt>
          <cx:pt idx="25">90000</cx:pt>
          <cx:pt idx="26">68500</cx:pt>
          <cx:pt idx="27">40000</cx:pt>
          <cx:pt idx="28">82000</cx:pt>
          <cx:pt idx="29">113000</cx:pt>
          <cx:pt idx="30">80000</cx:pt>
          <cx:pt idx="31">129500</cx:pt>
          <cx:pt idx="32">91000</cx:pt>
          <cx:pt idx="33">135750</cx:pt>
          <cx:pt idx="34">136500</cx:pt>
          <cx:pt idx="35">123600</cx:pt>
          <cx:pt idx="36">109900</cx:pt>
          <cx:pt idx="37">94750</cx:pt>
          <cx:pt idx="38">128950</cx:pt>
          <cx:pt idx="39">100000</cx:pt>
          <cx:pt idx="40">100000</cx:pt>
          <cx:pt idx="41">115000</cx:pt>
          <cx:pt idx="42">103200</cx:pt>
          <cx:pt idx="43">140000</cx:pt>
          <cx:pt idx="44">141000</cx:pt>
          <cx:pt idx="45">107000</cx:pt>
          <cx:pt idx="46">97000</cx:pt>
          <cx:pt idx="47">141000</cx:pt>
          <cx:pt idx="48">88000</cx:pt>
          <cx:pt idx="49">82500</cx:pt>
          <cx:pt idx="50">82000</cx:pt>
          <cx:pt idx="51">134432</cx:pt>
          <cx:pt idx="52">100000</cx:pt>
          <cx:pt idx="53">150000</cx:pt>
          <cx:pt idx="54">109008</cx:pt>
          <cx:pt idx="55">81000</cx:pt>
          <cx:pt idx="56">118000</cx:pt>
          <cx:pt idx="57">256000</cx:pt>
          <cx:pt idx="58">89471</cx:pt>
          <cx:pt idx="59">86000</cx:pt>
          <cx:pt idx="60">34900</cx:pt>
          <cx:pt idx="61">106250</cx:pt>
          <cx:pt idx="62">86000</cx:pt>
          <cx:pt idx="63">111250</cx:pt>
          <cx:pt idx="64">108000</cx:pt>
          <cx:pt idx="65">108000</cx:pt>
          <cx:pt idx="66">133000</cx:pt>
          <cx:pt idx="67">118500</cx:pt>
          <cx:pt idx="68">75500</cx:pt>
          <cx:pt idx="69">84500</cx:pt>
          <cx:pt idx="70">108000</cx:pt>
          <cx:pt idx="71">137500</cx:pt>
          <cx:pt idx="72">137500</cx:pt>
          <cx:pt idx="73">87000</cx:pt>
          <cx:pt idx="74">55000</cx:pt>
          <cx:pt idx="75">102776</cx:pt>
          <cx:pt idx="76">129000</cx:pt>
          <cx:pt idx="77">124500</cx:pt>
          <cx:pt idx="78">135000</cx:pt>
          <cx:pt idx="79">120500</cx:pt>
          <cx:pt idx="80">103000</cx:pt>
          <cx:pt idx="81">98000</cx:pt>
          <cx:pt idx="82">96500</cx:pt>
          <cx:pt idx="83">102000</cx:pt>
          <cx:pt idx="84">107900</cx:pt>
          <cx:pt idx="85">109900</cx:pt>
          <cx:pt idx="86">93000</cx:pt>
          <cx:pt idx="87">128000</cx:pt>
          <cx:pt idx="88">129000</cx:pt>
          <cx:pt idx="89">132250</cx:pt>
          <cx:pt idx="90">118500</cx:pt>
          <cx:pt idx="91">106500</cx:pt>
          <cx:pt idx="92">110000</cx:pt>
          <cx:pt idx="93">75000</cx:pt>
          <cx:pt idx="94">135000</cx:pt>
          <cx:pt idx="95">79900</cx:pt>
          <cx:pt idx="96">150000</cx:pt>
          <cx:pt idx="97">135000</cx:pt>
          <cx:pt idx="98">85500</cx:pt>
          <cx:pt idx="99">110000</cx:pt>
          <cx:pt idx="100">121600</cx:pt>
          <cx:pt idx="101">88000</cx:pt>
          <cx:pt idx="102">176000</cx:pt>
          <cx:pt idx="103">84000</cx:pt>
          <cx:pt idx="104">97000</cx:pt>
          <cx:pt idx="105">80000</cx:pt>
          <cx:pt idx="106">84900</cx:pt>
          <cx:pt idx="107">83500</cx:pt>
          <cx:pt idx="108">128000</cx:pt>
          <cx:pt idx="109">112000</cx:pt>
          <cx:pt idx="110">115000</cx:pt>
          <cx:pt idx="111">135000</cx:pt>
          <cx:pt idx="112">80000</cx:pt>
          <cx:pt idx="113">108959</cx:pt>
          <cx:pt idx="114">168000</cx:pt>
          <cx:pt idx="115">148000</cx:pt>
          <cx:pt idx="116">116050</cx:pt>
          <cx:pt idx="117">107000</cx:pt>
          <cx:pt idx="118">113000</cx:pt>
          <cx:pt idx="119">145000</cx:pt>
          <cx:pt idx="120">80500</cx:pt>
          <cx:pt idx="121">101800</cx:pt>
          <cx:pt idx="122">161500</cx:pt>
          <cx:pt idx="123">68400</cx:pt>
          <cx:pt idx="124">119000</cx:pt>
          <cx:pt idx="125">111000</cx:pt>
          <cx:pt idx="126">82500</cx:pt>
          <cx:pt idx="127">55000</cx:pt>
          <cx:pt idx="128">100000</cx:pt>
          <cx:pt idx="129">52500</cx:pt>
          <cx:pt idx="130">123000</cx:pt>
          <cx:pt idx="131">108500</cx:pt>
          <cx:pt idx="132">104900</cx:pt>
          <cx:pt idx="133">105000</cx:pt>
          <cx:pt idx="134">125500</cx:pt>
          <cx:pt idx="135">125500</cx:pt>
          <cx:pt idx="136">90000</cx:pt>
          <cx:pt idx="137">122500</cx:pt>
          <cx:pt idx="138">64500</cx:pt>
          <cx:pt idx="139">120500</cx:pt>
          <cx:pt idx="140">112000</cx:pt>
          <cx:pt idx="141">143000</cx:pt>
          <cx:pt idx="142">118000</cx:pt>
          <cx:pt idx="143">129500</cx:pt>
          <cx:pt idx="144">144000</cx:pt>
          <cx:pt idx="145">159000</cx:pt>
          <cx:pt idx="146">139000</cx:pt>
          <cx:pt idx="147">129900</cx:pt>
          <cx:pt idx="148">154000</cx:pt>
          <cx:pt idx="149">134800</cx:pt>
          <cx:pt idx="150">207500</cx:pt>
          <cx:pt idx="151">149350</cx:pt>
          <cx:pt idx="152">165500</cx:pt>
          <cx:pt idx="153">145000</cx:pt>
          <cx:pt idx="154">153000</cx:pt>
          <cx:pt idx="155">109000</cx:pt>
          <cx:pt idx="156">170000</cx:pt>
          <cx:pt idx="157">144000</cx:pt>
          <cx:pt idx="158">130250</cx:pt>
          <cx:pt idx="159">141000</cx:pt>
          <cx:pt idx="160">127000</cx:pt>
          <cx:pt idx="161">110000</cx:pt>
          <cx:pt idx="162">130000</cx:pt>
          <cx:pt idx="163">124900</cx:pt>
          <cx:pt idx="164">101000</cx:pt>
          <cx:pt idx="165">144900</cx:pt>
          <cx:pt idx="166">127000</cx:pt>
          <cx:pt idx="167">110000</cx:pt>
          <cx:pt idx="168">126500</cx:pt>
          <cx:pt idx="169">98600</cx:pt>
          <cx:pt idx="170">163500</cx:pt>
          <cx:pt idx="171">83000</cx:pt>
          <cx:pt idx="172">118964</cx:pt>
          <cx:pt idx="173">115000</cx:pt>
          <cx:pt idx="174">115000</cx:pt>
          <cx:pt idx="175">139000</cx:pt>
          <cx:pt idx="176">155000</cx:pt>
          <cx:pt idx="177">87000</cx:pt>
          <cx:pt idx="178">150000</cx:pt>
          <cx:pt idx="179">150750</cx:pt>
          <cx:pt idx="180">180000</cx:pt>
          <cx:pt idx="181">143000</cx:pt>
          <cx:pt idx="182">166000</cx:pt>
          <cx:pt idx="183">125000</cx:pt>
          <cx:pt idx="184">105000</cx:pt>
          <cx:pt idx="185">115000</cx:pt>
          <cx:pt idx="186">122000</cx:pt>
          <cx:pt idx="187">109500</cx:pt>
          <cx:pt idx="188">127500</cx:pt>
          <cx:pt idx="189">190000</cx:pt>
          <cx:pt idx="190">128500</cx:pt>
          <cx:pt idx="191">172500</cx:pt>
          <cx:pt idx="192">100000</cx:pt>
          <cx:pt idx="193">120000</cx:pt>
          <cx:pt idx="194">127000</cx:pt>
          <cx:pt idx="195">135000</cx:pt>
          <cx:pt idx="196">153337</cx:pt>
          <cx:pt idx="197">127000</cx:pt>
          <cx:pt idx="198">110000</cx:pt>
          <cx:pt idx="199">143900</cx:pt>
          <cx:pt idx="200">98000</cx:pt>
          <cx:pt idx="201">156000</cx:pt>
          <cx:pt idx="202">134450</cx:pt>
          <cx:pt idx="203">112000</cx:pt>
          <cx:pt idx="204">125000</cx:pt>
          <cx:pt idx="205">128200</cx:pt>
          <cx:pt idx="206">110500</cx:pt>
          <cx:pt idx="207">79000</cx:pt>
          <cx:pt idx="208">145000</cx:pt>
          <cx:pt idx="209">97000</cx:pt>
          <cx:pt idx="210">130000</cx:pt>
          <cx:pt idx="211">73000</cx:pt>
          <cx:pt idx="212">179500</cx:pt>
          <cx:pt idx="213">120500</cx:pt>
          <cx:pt idx="214">124500</cx:pt>
          <cx:pt idx="215">122000</cx:pt>
          <cx:pt idx="216">135900</cx:pt>
          <cx:pt idx="217">131000</cx:pt>
          <cx:pt idx="218">152000</cx:pt>
          <cx:pt idx="219">157000</cx:pt>
          <cx:pt idx="220">149900</cx:pt>
          <cx:pt idx="221">119900</cx:pt>
          <cx:pt idx="222">87000</cx:pt>
          <cx:pt idx="223">78000</cx:pt>
          <cx:pt idx="224">119000</cx:pt>
          <cx:pt idx="225">139000</cx:pt>
          <cx:pt idx="226">228950</cx:pt>
          <cx:pt idx="227">85000</cx:pt>
          <cx:pt idx="228">95000</cx:pt>
          <cx:pt idx="229">134000</cx:pt>
          <cx:pt idx="230">130000</cx:pt>
          <cx:pt idx="231">145000</cx:pt>
          <cx:pt idx="232">147000</cx:pt>
          <cx:pt idx="233">132000</cx:pt>
          <cx:pt idx="234">162000</cx:pt>
          <cx:pt idx="235">123000</cx:pt>
          <cx:pt idx="236">148000</cx:pt>
          <cx:pt idx="237">127000</cx:pt>
          <cx:pt idx="238">81000</cx:pt>
          <cx:pt idx="239">119000</cx:pt>
          <cx:pt idx="240">106500</cx:pt>
          <cx:pt idx="241">109000</cx:pt>
          <cx:pt idx="242">129000</cx:pt>
          <cx:pt idx="243">123000</cx:pt>
          <cx:pt idx="244">169500</cx:pt>
          <cx:pt idx="245">67000</cx:pt>
          <cx:pt idx="246">108000</cx:pt>
          <cx:pt idx="247">60000</cx:pt>
          <cx:pt idx="248">145000</cx:pt>
          <cx:pt idx="249">115000</cx:pt>
          <cx:pt idx="250">126000</cx:pt>
          <cx:pt idx="251">142000</cx:pt>
          <cx:pt idx="252">113000</cx:pt>
          <cx:pt idx="253">122500</cx:pt>
          <cx:pt idx="254">90350</cx:pt>
          <cx:pt idx="255">162900</cx:pt>
          <cx:pt idx="256">188000</cx:pt>
          <cx:pt idx="257">98000</cx:pt>
          <cx:pt idx="258">110000</cx:pt>
          <cx:pt idx="259">62383</cx:pt>
          <cx:pt idx="260">124000</cx:pt>
          <cx:pt idx="261">146500</cx:pt>
          <cx:pt idx="262">132500</cx:pt>
          <cx:pt idx="263">132500</cx:pt>
          <cx:pt idx="264">147000</cx:pt>
          <cx:pt idx="265">156000</cx:pt>
          <cx:pt idx="266">175000</cx:pt>
          <cx:pt idx="267">160000</cx:pt>
          <cx:pt idx="268">115000</cx:pt>
          <cx:pt idx="269">155000</cx:pt>
          <cx:pt idx="270">91300</cx:pt>
          <cx:pt idx="271">130000</cx:pt>
          <cx:pt idx="272">120000</cx:pt>
          <cx:pt idx="273">140000</cx:pt>
          <cx:pt idx="274">124500</cx:pt>
          <cx:pt idx="275">124500</cx:pt>
          <cx:pt idx="276">164900</cx:pt>
          <cx:pt idx="277">129900</cx:pt>
          <cx:pt idx="278">96500</cx:pt>
          <cx:pt idx="279">132000</cx:pt>
          <cx:pt idx="280">107500</cx:pt>
          <cx:pt idx="281">107500</cx:pt>
          <cx:pt idx="282">158000</cx:pt>
          <cx:pt idx="283">129500</cx:pt>
          <cx:pt idx="284">125000</cx:pt>
          <cx:pt idx="285">112500</cx:pt>
          <cx:pt idx="286">113000</cx:pt>
          <cx:pt idx="287">141000</cx:pt>
          <cx:pt idx="288">121500</cx:pt>
          <cx:pt idx="289">170000</cx:pt>
          <cx:pt idx="290">108000</cx:pt>
          <cx:pt idx="291">135960</cx:pt>
          <cx:pt idx="292">142600</cx:pt>
          <cx:pt idx="293">139000</cx:pt>
          <cx:pt idx="294">118500</cx:pt>
          <cx:pt idx="295">164500</cx:pt>
          <cx:pt idx="296">131500</cx:pt>
          <cx:pt idx="297">137000</cx:pt>
          <cx:pt idx="298">143000</cx:pt>
          <cx:pt idx="299">79500</cx:pt>
          <cx:pt idx="300">138000</cx:pt>
          <cx:pt idx="301">110000</cx:pt>
          <cx:pt idx="302">217500</cx:pt>
          <cx:pt idx="303">152000</cx:pt>
          <cx:pt idx="304">225000</cx:pt>
          <cx:pt idx="305">147000</cx:pt>
          <cx:pt idx="306">135000</cx:pt>
          <cx:pt idx="307">139900</cx:pt>
          <cx:pt idx="308">135000</cx:pt>
          <cx:pt idx="309">124000</cx:pt>
          <cx:pt idx="310">139400</cx:pt>
          <cx:pt idx="311">93000</cx:pt>
          <cx:pt idx="312">85000</cx:pt>
          <cx:pt idx="313">152000</cx:pt>
          <cx:pt idx="314">98300</cx:pt>
          <cx:pt idx="315">145500</cx:pt>
          <cx:pt idx="316">167000</cx:pt>
          <cx:pt idx="317">168000</cx:pt>
          <cx:pt idx="318">109500</cx:pt>
          <cx:pt idx="319">128500</cx:pt>
          <cx:pt idx="320">159434</cx:pt>
          <cx:pt idx="321">108480</cx:pt>
          <cx:pt idx="322">141500</cx:pt>
          <cx:pt idx="323">89000</cx:pt>
          <cx:pt idx="324">123500</cx:pt>
          <cx:pt idx="325">138500</cx:pt>
          <cx:pt idx="326">140000</cx:pt>
          <cx:pt idx="327">109900</cx:pt>
          <cx:pt idx="328">157000</cx:pt>
          <cx:pt idx="329">128500</cx:pt>
          <cx:pt idx="330">110000</cx:pt>
          <cx:pt idx="331">131400</cx:pt>
          <cx:pt idx="332">108000</cx:pt>
          <cx:pt idx="333">179000</cx:pt>
          <cx:pt idx="334">132000</cx:pt>
          <cx:pt idx="335">175000</cx:pt>
          <cx:pt idx="336">100000</cx:pt>
          <cx:pt idx="337">134900</cx:pt>
          <cx:pt idx="338">114500</cx:pt>
          <cx:pt idx="339">142500</cx:pt>
          <cx:pt idx="340">144000</cx:pt>
          <cx:pt idx="341">165500</cx:pt>
          <cx:pt idx="342">139000</cx:pt>
          <cx:pt idx="343">110000</cx:pt>
          <cx:pt idx="344">175000</cx:pt>
          <cx:pt idx="345">118000</cx:pt>
          <cx:pt idx="346">135500</cx:pt>
          <cx:pt idx="347">223500</cx:pt>
          <cx:pt idx="348">159950</cx:pt>
          <cx:pt idx="349">106000</cx:pt>
          <cx:pt idx="350">55993</cx:pt>
          <cx:pt idx="351">116000</cx:pt>
          <cx:pt idx="352">137000</cx:pt>
          <cx:pt idx="353">109500</cx:pt>
          <cx:pt idx="354">185000</cx:pt>
          <cx:pt idx="355">139950</cx:pt>
          <cx:pt idx="356">153500</cx:pt>
          <cx:pt idx="357">144000</cx:pt>
          <cx:pt idx="358">130500</cx:pt>
          <cx:pt idx="359">157500</cx:pt>
          <cx:pt idx="360">141000</cx:pt>
          <cx:pt idx="361">153900</cx:pt>
          <cx:pt idx="362">171000</cx:pt>
          <cx:pt idx="363">133500</cx:pt>
          <cx:pt idx="364">170000</cx:pt>
          <cx:pt idx="365">127000</cx:pt>
          <cx:pt idx="366">131500</cx:pt>
          <cx:pt idx="367">132500</cx:pt>
          <cx:pt idx="368">148500</cx:pt>
          <cx:pt idx="369">169000</cx:pt>
          <cx:pt idx="370">109500</cx:pt>
          <cx:pt idx="371">116000</cx:pt>
          <cx:pt idx="372">133000</cx:pt>
          <cx:pt idx="373">66500</cx:pt>
          <cx:pt idx="374">148000</cx:pt>
          <cx:pt idx="375">136500</cx:pt>
          <cx:pt idx="376">157000</cx:pt>
          <cx:pt idx="377">100000</cx:pt>
          <cx:pt idx="378">145000</cx:pt>
          <cx:pt idx="379">135500</cx:pt>
          <cx:pt idx="380">122900</cx:pt>
          <cx:pt idx="381">165000</cx:pt>
          <cx:pt idx="382">118858</cx:pt>
          <cx:pt idx="383">142953</cx:pt>
          <cx:pt idx="384">135000</cx:pt>
          <cx:pt idx="385">153000</cx:pt>
          <cx:pt idx="386">125500</cx:pt>
          <cx:pt idx="387">128000</cx:pt>
          <cx:pt idx="388">131000</cx:pt>
          <cx:pt idx="389">154300</cx:pt>
          <cx:pt idx="390">143500</cx:pt>
          <cx:pt idx="391">88000</cx:pt>
          <cx:pt idx="392">145000</cx:pt>
          <cx:pt idx="393">145900</cx:pt>
          <cx:pt idx="394">175000</cx:pt>
          <cx:pt idx="395">117500</cx:pt>
          <cx:pt idx="396">143000</cx:pt>
          <cx:pt idx="397">124900</cx:pt>
          <cx:pt idx="398">143000</cx:pt>
          <cx:pt idx="399">129000</cx:pt>
          <cx:pt idx="400">119900</cx:pt>
          <cx:pt idx="401">133900</cx:pt>
          <cx:pt idx="402">172000</cx:pt>
          <cx:pt idx="403">132000</cx:pt>
          <cx:pt idx="404">116500</cx:pt>
          <cx:pt idx="405">160000</cx:pt>
          <cx:pt idx="406">135000</cx:pt>
          <cx:pt idx="407">139000</cx:pt>
          <cx:pt idx="408">126000</cx:pt>
          <cx:pt idx="409">125000</cx:pt>
          <cx:pt idx="410">136500</cx:pt>
          <cx:pt idx="411">86000</cx:pt>
          <cx:pt idx="412">136905</cx:pt>
          <cx:pt idx="413">149900</cx:pt>
          <cx:pt idx="414">102000</cx:pt>
          <cx:pt idx="415">135000</cx:pt>
          <cx:pt idx="416">100000</cx:pt>
          <cx:pt idx="417">85000</cx:pt>
          <cx:pt idx="418">87000</cx:pt>
          <cx:pt idx="419">112500</cx:pt>
          <cx:pt idx="420">167500</cx:pt>
          <cx:pt idx="421">105000</cx:pt>
          <cx:pt idx="422">160000</cx:pt>
          <cx:pt idx="423">119750</cx:pt>
          <cx:pt idx="424">155000</cx:pt>
          <cx:pt idx="425">145000</cx:pt>
          <cx:pt idx="426">115000</cx:pt>
          <cx:pt idx="427">144500</cx:pt>
          <cx:pt idx="428">90000</cx:pt>
          <cx:pt idx="429">154000</cx:pt>
          <cx:pt idx="430">135000</cx:pt>
          <cx:pt idx="431">135000</cx:pt>
          <cx:pt idx="432">91500</cx:pt>
          <cx:pt idx="433">170000</cx:pt>
          <cx:pt idx="434">138800</cx:pt>
          <cx:pt idx="435">126000</cx:pt>
          <cx:pt idx="436">133000</cx:pt>
          <cx:pt idx="437">146000</cx:pt>
          <cx:pt idx="438">129000</cx:pt>
          <cx:pt idx="439">119500</cx:pt>
          <cx:pt idx="440">135000</cx:pt>
          <cx:pt idx="441">106000</cx:pt>
          <cx:pt idx="442">129900</cx:pt>
          <cx:pt idx="443">134500</cx:pt>
          <cx:pt idx="444">117000</cx:pt>
          <cx:pt idx="445">130000</cx:pt>
          <cx:pt idx="446">140000</cx:pt>
          <cx:pt idx="447">133700</cx:pt>
          <cx:pt idx="448">118000</cx:pt>
          <cx:pt idx="449">140000</cx:pt>
          <cx:pt idx="450">93500</cx:pt>
          <cx:pt idx="451">94000</cx:pt>
          <cx:pt idx="452">144000</cx:pt>
          <cx:pt idx="453">139000</cx:pt>
          <cx:pt idx="454">197500</cx:pt>
          <cx:pt idx="455">80000</cx:pt>
          <cx:pt idx="456">149000</cx:pt>
          <cx:pt idx="457">149900</cx:pt>
          <cx:pt idx="458">218000</cx:pt>
          <cx:pt idx="459">179900</cx:pt>
          <cx:pt idx="460">129000</cx:pt>
          <cx:pt idx="461">194000</cx:pt>
          <cx:pt idx="462">200500</cx:pt>
          <cx:pt idx="463">119500</cx:pt>
          <cx:pt idx="464">154900</cx:pt>
          <cx:pt idx="465">93000</cx:pt>
          <cx:pt idx="466">120000</cx:pt>
          <cx:pt idx="467">186700</cx:pt>
          <cx:pt idx="468">104900</cx:pt>
          <cx:pt idx="469">125000</cx:pt>
          <cx:pt idx="470">117000</cx:pt>
          <cx:pt idx="471">153500</cx:pt>
          <cx:pt idx="472">140000</cx:pt>
          <cx:pt idx="473">134500</cx:pt>
          <cx:pt idx="474">125000</cx:pt>
          <cx:pt idx="475">115000</cx:pt>
          <cx:pt idx="476">134000</cx:pt>
          <cx:pt idx="477">137900</cx:pt>
          <cx:pt idx="478">147000</cx:pt>
          <cx:pt idx="479">127000</cx:pt>
          <cx:pt idx="480">190000</cx:pt>
          <cx:pt idx="481">132500</cx:pt>
          <cx:pt idx="482">142000</cx:pt>
          <cx:pt idx="483">130000</cx:pt>
          <cx:pt idx="484">138887</cx:pt>
          <cx:pt idx="485">119000</cx:pt>
          <cx:pt idx="486">130000</cx:pt>
          <cx:pt idx="487">99900</cx:pt>
          <cx:pt idx="488">128900</cx:pt>
          <cx:pt idx="489">144000</cx:pt>
          <cx:pt idx="490">137000</cx:pt>
          <cx:pt idx="491">139000</cx:pt>
          <cx:pt idx="492">137000</cx:pt>
          <cx:pt idx="493">150500</cx:pt>
          <cx:pt idx="494">190000</cx:pt>
          <cx:pt idx="495">180500</cx:pt>
          <cx:pt idx="496">119500</cx:pt>
          <cx:pt idx="497">107500</cx:pt>
          <cx:pt idx="498">115000</cx:pt>
          <cx:pt idx="499">138500</cx:pt>
          <cx:pt idx="500">155000</cx:pt>
          <cx:pt idx="501">154000</cx:pt>
          <cx:pt idx="502">138000</cx:pt>
          <cx:pt idx="503">147000</cx:pt>
          <cx:pt idx="504">130500</cx:pt>
          <cx:pt idx="505">132500</cx:pt>
          <cx:pt idx="506">125500</cx:pt>
          <cx:pt idx="507">125000</cx:pt>
          <cx:pt idx="508">135000</cx:pt>
          <cx:pt idx="509">128500</cx:pt>
          <cx:pt idx="510">200000</cx:pt>
          <cx:pt idx="511">110000</cx:pt>
          <cx:pt idx="512">149900</cx:pt>
          <cx:pt idx="513">189000</cx:pt>
          <cx:pt idx="514">127000</cx:pt>
          <cx:pt idx="515">117000</cx:pt>
          <cx:pt idx="516">167500</cx:pt>
          <cx:pt idx="517">112000</cx:pt>
          <cx:pt idx="518">124000</cx:pt>
          <cx:pt idx="519">123000</cx:pt>
          <cx:pt idx="520">160000</cx:pt>
          <cx:pt idx="521">137500</cx:pt>
          <cx:pt idx="522">138000</cx:pt>
          <cx:pt idx="523">133000</cx:pt>
          <cx:pt idx="524">112000</cx:pt>
          <cx:pt idx="525">124000</cx:pt>
          <cx:pt idx="526">144000</cx:pt>
          <cx:pt idx="527">140000</cx:pt>
          <cx:pt idx="528">119000</cx:pt>
          <cx:pt idx="529">192140</cx:pt>
          <cx:pt idx="530">160000</cx:pt>
          <cx:pt idx="531">157900</cx:pt>
          <cx:pt idx="532">92000</cx:pt>
          <cx:pt idx="533">136000</cx:pt>
          <cx:pt idx="534">145000</cx:pt>
          <cx:pt idx="535">84500</cx:pt>
          <cx:pt idx="536">142125</cx:pt>
          <cx:pt idx="537">147500</cx:pt>
          <cx:pt idx="538">181500</cx:pt>
          <cx:pt idx="539">157000</cx:pt>
          <cx:pt idx="540">149000</cx:pt>
          <cx:pt idx="541">160000</cx:pt>
          <cx:pt idx="542">177000</cx:pt>
          <cx:pt idx="543">114500</cx:pt>
          <cx:pt idx="544">180500</cx:pt>
          <cx:pt idx="545">158000</cx:pt>
          <cx:pt idx="546">193500</cx:pt>
          <cx:pt idx="547">153500</cx:pt>
          <cx:pt idx="548">174000</cx:pt>
          <cx:pt idx="549">164500</cx:pt>
          <cx:pt idx="550">133900</cx:pt>
          <cx:pt idx="551">204750</cx:pt>
          <cx:pt idx="552">185000</cx:pt>
          <cx:pt idx="553">205000</cx:pt>
          <cx:pt idx="554">178000</cx:pt>
          <cx:pt idx="555">190000</cx:pt>
          <cx:pt idx="556">136900</cx:pt>
          <cx:pt idx="557">217000</cx:pt>
          <cx:pt idx="558">259500</cx:pt>
          <cx:pt idx="559">176000</cx:pt>
          <cx:pt idx="560">163990</cx:pt>
          <cx:pt idx="561">180000</cx:pt>
          <cx:pt idx="562">136000</cx:pt>
          <cx:pt idx="563">153900</cx:pt>
          <cx:pt idx="564">181000</cx:pt>
          <cx:pt idx="565">84500</cx:pt>
          <cx:pt idx="566">128000</cx:pt>
          <cx:pt idx="567">155000</cx:pt>
          <cx:pt idx="568">244000</cx:pt>
          <cx:pt idx="569">231500</cx:pt>
          <cx:pt idx="570">130000</cx:pt>
          <cx:pt idx="571">190000</cx:pt>
          <cx:pt idx="572">235000</cx:pt>
          <cx:pt idx="573">125000</cx:pt>
          <cx:pt idx="574">79000</cx:pt>
          <cx:pt idx="575">162500</cx:pt>
          <cx:pt idx="576">152000</cx:pt>
          <cx:pt idx="577">215000</cx:pt>
          <cx:pt idx="578">163000</cx:pt>
          <cx:pt idx="579">184000</cx:pt>
          <cx:pt idx="580">243000</cx:pt>
          <cx:pt idx="581">211000</cx:pt>
          <cx:pt idx="582">177000</cx:pt>
          <cx:pt idx="583">148500</cx:pt>
          <cx:pt idx="584">104000</cx:pt>
          <cx:pt idx="585">171500</cx:pt>
          <cx:pt idx="586">112000</cx:pt>
          <cx:pt idx="587">149000</cx:pt>
          <cx:pt idx="588">145000</cx:pt>
          <cx:pt idx="589">186000</cx:pt>
          <cx:pt idx="590">161750</cx:pt>
          <cx:pt idx="591">200000</cx:pt>
          <cx:pt idx="592">179900</cx:pt>
          <cx:pt idx="593">106000</cx:pt>
          <cx:pt idx="594">148000</cx:pt>
          <cx:pt idx="595">94500</cx:pt>
          <cx:pt idx="596">216500</cx:pt>
          <cx:pt idx="597">89500</cx:pt>
          <cx:pt idx="598">113000</cx:pt>
          <cx:pt idx="599">120000</cx:pt>
          <cx:pt idx="600">137000</cx:pt>
          <cx:pt idx="601">140000</cx:pt>
          <cx:pt idx="602">277000</cx:pt>
          <cx:pt idx="603">173000</cx:pt>
          <cx:pt idx="604">158000</cx:pt>
          <cx:pt idx="605">207500</cx:pt>
          <cx:pt idx="606">176000</cx:pt>
          <cx:pt idx="607">151000</cx:pt>
          <cx:pt idx="608">175500</cx:pt>
          <cx:pt idx="609">185000</cx:pt>
          <cx:pt idx="610">148000</cx:pt>
          <cx:pt idx="611">139000</cx:pt>
          <cx:pt idx="612">185000</cx:pt>
          <cx:pt idx="613">179200</cx:pt>
          <cx:pt idx="614">159000</cx:pt>
          <cx:pt idx="615">153575</cx:pt>
          <cx:pt idx="616">167000</cx:pt>
          <cx:pt idx="617">142500</cx:pt>
          <cx:pt idx="618">175000</cx:pt>
          <cx:pt idx="619">158500</cx:pt>
          <cx:pt idx="620">89500</cx:pt>
          <cx:pt idx="621">165600</cx:pt>
          <cx:pt idx="622">132000</cx:pt>
          <cx:pt idx="623">145250</cx:pt>
          <cx:pt idx="624">214500</cx:pt>
          <cx:pt idx="625">192000</cx:pt>
          <cx:pt idx="626">155000</cx:pt>
          <cx:pt idx="627">140200</cx:pt>
          <cx:pt idx="628">151500</cx:pt>
          <cx:pt idx="629">157500</cx:pt>
          <cx:pt idx="630">105900</cx:pt>
          <cx:pt idx="631">140000</cx:pt>
          <cx:pt idx="632">177500</cx:pt>
          <cx:pt idx="633">173000</cx:pt>
          <cx:pt idx="634">156000</cx:pt>
          <cx:pt idx="635">118000</cx:pt>
          <cx:pt idx="636">190000</cx:pt>
          <cx:pt idx="637">159000</cx:pt>
          <cx:pt idx="638">165000</cx:pt>
          <cx:pt idx="639">172400</cx:pt>
          <cx:pt idx="640">125000</cx:pt>
          <cx:pt idx="641">179000</cx:pt>
          <cx:pt idx="642">76000</cx:pt>
          <cx:pt idx="643">240000</cx:pt>
          <cx:pt idx="644">125000</cx:pt>
          <cx:pt idx="645">215000</cx:pt>
          <cx:pt idx="646">168000</cx:pt>
          <cx:pt idx="647">115000</cx:pt>
          <cx:pt idx="648">177000</cx:pt>
          <cx:pt idx="649">149500</cx:pt>
          <cx:pt idx="650">239000</cx:pt>
          <cx:pt idx="651">215000</cx:pt>
          <cx:pt idx="652">139000</cx:pt>
          <cx:pt idx="653">175000</cx:pt>
          <cx:pt idx="654">85400</cx:pt>
          <cx:pt idx="655">79900</cx:pt>
          <cx:pt idx="656">181000</cx:pt>
          <cx:pt idx="657">116000</cx:pt>
          <cx:pt idx="658">119000</cx:pt>
          <cx:pt idx="659">110000</cx:pt>
          <cx:pt idx="660">127500</cx:pt>
          <cx:pt idx="661">190000</cx:pt>
          <cx:pt idx="662">119500</cx:pt>
          <cx:pt idx="663">110000</cx:pt>
          <cx:pt idx="664">204000</cx:pt>
          <cx:pt idx="665">188700</cx:pt>
          <cx:pt idx="666">187000</cx:pt>
          <cx:pt idx="667">148000</cx:pt>
          <cx:pt idx="668">208900</cx:pt>
          <cx:pt idx="669">164000</cx:pt>
          <cx:pt idx="670">133000</cx:pt>
          <cx:pt idx="671">172785</cx:pt>
          <cx:pt idx="672">113000</cx:pt>
          <cx:pt idx="673">147000</cx:pt>
          <cx:pt idx="674">208300</cx:pt>
          <cx:pt idx="675">134000</cx:pt>
          <cx:pt idx="676">158000</cx:pt>
          <cx:pt idx="677">211000</cx:pt>
          <cx:pt idx="678">150000</cx:pt>
          <cx:pt idx="679">159000</cx:pt>
          <cx:pt idx="680">200624</cx:pt>
          <cx:pt idx="681">175000</cx:pt>
          <cx:pt idx="682">128000</cx:pt>
          <cx:pt idx="683">210000</cx:pt>
          <cx:pt idx="684">140000</cx:pt>
          <cx:pt idx="685">185000</cx:pt>
          <cx:pt idx="686">128000</cx:pt>
          <cx:pt idx="687">120000</cx:pt>
          <cx:pt idx="688">181900</cx:pt>
          <cx:pt idx="689">118500</cx:pt>
          <cx:pt idx="690">130000</cx:pt>
          <cx:pt idx="691">140000</cx:pt>
          <cx:pt idx="692">114504</cx:pt>
          <cx:pt idx="693">151000</cx:pt>
          <cx:pt idx="694">141000</cx:pt>
          <cx:pt idx="695">148000</cx:pt>
          <cx:pt idx="696">137500</cx:pt>
          <cx:pt idx="697">183200</cx:pt>
          <cx:pt idx="698">105500</cx:pt>
          <cx:pt idx="699">240000</cx:pt>
          <cx:pt idx="700">168500</cx:pt>
          <cx:pt idx="701">165150</cx:pt>
          <cx:pt idx="702">160000</cx:pt>
          <cx:pt idx="703">153000</cx:pt>
          <cx:pt idx="704">168500</cx:pt>
          <cx:pt idx="705">144000</cx:pt>
          <cx:pt idx="706">200000</cx:pt>
          <cx:pt idx="707">143250</cx:pt>
          <cx:pt idx="708">155000</cx:pt>
          <cx:pt idx="709">155000</cx:pt>
          <cx:pt idx="710">135000</cx:pt>
          <cx:pt idx="711">88000</cx:pt>
          <cx:pt idx="712">97500</cx:pt>
          <cx:pt idx="713">110000</cx:pt>
          <cx:pt idx="714">129000</cx:pt>
          <cx:pt idx="715">193500</cx:pt>
          <cx:pt idx="716">173500</cx:pt>
          <cx:pt idx="717">103600</cx:pt>
          <cx:pt idx="718">165000</cx:pt>
          <cx:pt idx="719">257500</cx:pt>
          <cx:pt idx="720">140000</cx:pt>
          <cx:pt idx="721">148500</cx:pt>
          <cx:pt idx="722">143000</cx:pt>
          <cx:pt idx="723">173000</cx:pt>
          <cx:pt idx="724">194700</cx:pt>
          <cx:pt idx="725">141000</cx:pt>
          <cx:pt idx="726">176000</cx:pt>
          <cx:pt idx="727">130500</cx:pt>
          <cx:pt idx="728">165000</cx:pt>
          <cx:pt idx="729">143000</cx:pt>
          <cx:pt idx="730">222000</cx:pt>
          <cx:pt idx="731">142000</cx:pt>
          <cx:pt idx="732">217000</cx:pt>
          <cx:pt idx="733">156000</cx:pt>
          <cx:pt idx="734">172500</cx:pt>
          <cx:pt idx="735">158900</cx:pt>
          <cx:pt idx="736">127500</cx:pt>
          <cx:pt idx="737">160000</cx:pt>
          <cx:pt idx="738">107000</cx:pt>
          <cx:pt idx="739">162000</cx:pt>
          <cx:pt idx="740">135000</cx:pt>
          <cx:pt idx="741">175900</cx:pt>
          <cx:pt idx="742">128000</cx:pt>
          <cx:pt idx="743">161500</cx:pt>
          <cx:pt idx="744">187500</cx:pt>
          <cx:pt idx="745">146800</cx:pt>
          <cx:pt idx="746">171000</cx:pt>
          <cx:pt idx="747">143500</cx:pt>
          <cx:pt idx="748">200000</cx:pt>
          <cx:pt idx="749">181000</cx:pt>
          <cx:pt idx="750">144500</cx:pt>
          <cx:pt idx="751">157900</cx:pt>
          <cx:pt idx="752">155000</cx:pt>
          <cx:pt idx="753">139500</cx:pt>
          <cx:pt idx="754">166000</cx:pt>
          <cx:pt idx="755">167000</cx:pt>
          <cx:pt idx="756">100000</cx:pt>
          <cx:pt idx="757">140000</cx:pt>
          <cx:pt idx="758">174900</cx:pt>
          <cx:pt idx="759">240000</cx:pt>
          <cx:pt idx="760">187000</cx:pt>
          <cx:pt idx="761">131500</cx:pt>
          <cx:pt idx="762">158000</cx:pt>
          <cx:pt idx="763">147000</cx:pt>
          <cx:pt idx="764">174000</cx:pt>
          <cx:pt idx="765">250000</cx:pt>
          <cx:pt idx="766">152000</cx:pt>
          <cx:pt idx="767">200500</cx:pt>
          <cx:pt idx="768">178000</cx:pt>
          <cx:pt idx="769">149500</cx:pt>
          <cx:pt idx="770">172500</cx:pt>
          <cx:pt idx="771">154500</cx:pt>
          <cx:pt idx="772">140000</cx:pt>
          <cx:pt idx="773">174000</cx:pt>
          <cx:pt idx="774">173733</cx:pt>
          <cx:pt idx="775">176500</cx:pt>
          <cx:pt idx="776">201000</cx:pt>
          <cx:pt idx="777">169990</cx:pt>
          <cx:pt idx="778">193000</cx:pt>
          <cx:pt idx="779">207500</cx:pt>
          <cx:pt idx="780">150900</cx:pt>
          <cx:pt idx="781">137500</cx:pt>
          <cx:pt idx="782">197500</cx:pt>
          <cx:pt idx="783">127500</cx:pt>
          <cx:pt idx="784">145000</cx:pt>
          <cx:pt idx="785">124000</cx:pt>
          <cx:pt idx="786">272000</cx:pt>
          <cx:pt idx="787">155000</cx:pt>
          <cx:pt idx="788">178900</cx:pt>
          <cx:pt idx="789">140000</cx:pt>
          <cx:pt idx="790">99500</cx:pt>
          <cx:pt idx="791">117000</cx:pt>
          <cx:pt idx="792">195000</cx:pt>
          <cx:pt idx="793">187000</cx:pt>
          <cx:pt idx="794">173900</cx:pt>
          <cx:pt idx="795">185000</cx:pt>
          <cx:pt idx="796">163500</cx:pt>
          <cx:pt idx="797">165000</cx:pt>
          <cx:pt idx="798">119200</cx:pt>
          <cx:pt idx="799">118000</cx:pt>
          <cx:pt idx="800">173000</cx:pt>
          <cx:pt idx="801">196000</cx:pt>
          <cx:pt idx="802">165000</cx:pt>
          <cx:pt idx="803">180000</cx:pt>
          <cx:pt idx="804">220000</cx:pt>
          <cx:pt idx="805">110500</cx:pt>
          <cx:pt idx="806">178000</cx:pt>
          <cx:pt idx="807">167900</cx:pt>
          <cx:pt idx="808">151400</cx:pt>
          <cx:pt idx="809">154000</cx:pt>
          <cx:pt idx="810">159500</cx:pt>
          <cx:pt idx="811">155900</cx:pt>
          <cx:pt idx="812">145000</cx:pt>
          <cx:pt idx="813">160000</cx:pt>
          <cx:pt idx="814">187500</cx:pt>
          <cx:pt idx="815">147000</cx:pt>
          <cx:pt idx="816">136500</cx:pt>
          <cx:pt idx="817">176432</cx:pt>
          <cx:pt idx="818">127000</cx:pt>
          <cx:pt idx="819">159500</cx:pt>
          <cx:pt idx="820">181000</cx:pt>
          <cx:pt idx="821">188000</cx:pt>
          <cx:pt idx="822">118400</cx:pt>
          <cx:pt idx="823">117500</cx:pt>
          <cx:pt idx="824">169000</cx:pt>
          <cx:pt idx="825">102000</cx:pt>
          <cx:pt idx="826">119000</cx:pt>
          <cx:pt idx="827">196000</cx:pt>
          <cx:pt idx="828">180000</cx:pt>
          <cx:pt idx="829">124000</cx:pt>
          <cx:pt idx="830">230000</cx:pt>
          <cx:pt idx="831">120500</cx:pt>
          <cx:pt idx="832">185000</cx:pt>
          <cx:pt idx="833">146000</cx:pt>
          <cx:pt idx="834">224000</cx:pt>
          <cx:pt idx="835">173000</cx:pt>
          <cx:pt idx="836">235000</cx:pt>
          <cx:pt idx="837">171000</cx:pt>
          <cx:pt idx="838">163000</cx:pt>
          <cx:pt idx="839">239000</cx:pt>
          <cx:pt idx="840">115000</cx:pt>
          <cx:pt idx="841">165000</cx:pt>
          <cx:pt idx="842">158000</cx:pt>
          <cx:pt idx="843">176000</cx:pt>
          <cx:pt idx="844">200000</cx:pt>
          <cx:pt idx="845">189000</cx:pt>
          <cx:pt idx="846">112000</cx:pt>
          <cx:pt idx="847">91500</cx:pt>
          <cx:pt idx="848">143000</cx:pt>
          <cx:pt idx="849">145000</cx:pt>
          <cx:pt idx="850">214000</cx:pt>
          <cx:pt idx="851">142500</cx:pt>
          <cx:pt idx="852">178000</cx:pt>
          <cx:pt idx="853">169900</cx:pt>
          <cx:pt idx="854">129500</cx:pt>
          <cx:pt idx="855">127500</cx:pt>
          <cx:pt idx="856">151000</cx:pt>
          <cx:pt idx="857">181000</cx:pt>
          <cx:pt idx="858">180500</cx:pt>
          <cx:pt idx="859">181000</cx:pt>
          <cx:pt idx="860">185750</cx:pt>
          <cx:pt idx="861">177000</cx:pt>
          <cx:pt idx="862">162000</cx:pt>
          <cx:pt idx="863">197900</cx:pt>
          <cx:pt idx="864">139000</cx:pt>
          <cx:pt idx="865">169000</cx:pt>
          <cx:pt idx="866">132500</cx:pt>
          <cx:pt idx="867">143000</cx:pt>
          <cx:pt idx="868">140000</cx:pt>
          <cx:pt idx="869">177500</cx:pt>
          <cx:pt idx="870">179200</cx:pt>
          <cx:pt idx="871">206900</cx:pt>
          <cx:pt idx="872">156500</cx:pt>
          <cx:pt idx="873">256000</cx:pt>
          <cx:pt idx="874">167900</cx:pt>
          <cx:pt idx="875">155000</cx:pt>
          <cx:pt idx="876">177000</cx:pt>
          <cx:pt idx="877">171000</cx:pt>
          <cx:pt idx="878">134900</cx:pt>
          <cx:pt idx="879">177500</cx:pt>
          <cx:pt idx="880">156932</cx:pt>
          <cx:pt idx="881">144000</cx:pt>
          <cx:pt idx="882">165500</cx:pt>
          <cx:pt idx="883">91000</cx:pt>
          <cx:pt idx="884">83000</cx:pt>
          <cx:pt idx="885">237500</cx:pt>
          <cx:pt idx="886">105000</cx:pt>
          <cx:pt idx="887">136000</cx:pt>
          <cx:pt idx="888">131000</cx:pt>
          <cx:pt idx="889">163000</cx:pt>
          <cx:pt idx="890">137450</cx:pt>
          <cx:pt idx="891">120000</cx:pt>
          <cx:pt idx="892">193000</cx:pt>
          <cx:pt idx="893">140000</cx:pt>
          <cx:pt idx="894">207000</cx:pt>
          <cx:pt idx="895">223000</cx:pt>
          <cx:pt idx="896">179900</cx:pt>
          <cx:pt idx="897">127500</cx:pt>
          <cx:pt idx="898">136500</cx:pt>
          <cx:pt idx="899">274970</cx:pt>
          <cx:pt idx="900">142000</cx:pt>
          <cx:pt idx="901">182900</cx:pt>
          <cx:pt idx="902">143750</cx:pt>
          <cx:pt idx="903">186500</cx:pt>
          <cx:pt idx="904">174000</cx:pt>
          <cx:pt idx="905">149700</cx:pt>
          <cx:pt idx="906">191000</cx:pt>
          <cx:pt idx="907">149300</cx:pt>
          <cx:pt idx="908">121000</cx:pt>
          <cx:pt idx="909">129000</cx:pt>
          <cx:pt idx="910">175000</cx:pt>
          <cx:pt idx="911">210000</cx:pt>
          <cx:pt idx="912">208500</cx:pt>
          <cx:pt idx="913">223500</cx:pt>
          <cx:pt idx="914">140000</cx:pt>
          <cx:pt idx="915">200000</cx:pt>
          <cx:pt idx="916">129900</cx:pt>
          <cx:pt idx="917">279500</cx:pt>
          <cx:pt idx="918">132000</cx:pt>
          <cx:pt idx="919">139400</cx:pt>
          <cx:pt idx="920">239686</cx:pt>
          <cx:pt idx="921">196500</cx:pt>
          <cx:pt idx="922">140000</cx:pt>
          <cx:pt idx="923">219500</cx:pt>
          <cx:pt idx="924">180000</cx:pt>
          <cx:pt idx="925">226000</cx:pt>
          <cx:pt idx="926">225000</cx:pt>
          <cx:pt idx="927">244000</cx:pt>
          <cx:pt idx="928">185000</cx:pt>
          <cx:pt idx="929">168500</cx:pt>
          <cx:pt idx="930">214000</cx:pt>
          <cx:pt idx="931">198900</cx:pt>
          <cx:pt idx="932">169500</cx:pt>
          <cx:pt idx="933">180000</cx:pt>
          <cx:pt idx="934">383970</cx:pt>
          <cx:pt idx="935">320000</cx:pt>
          <cx:pt idx="936">226000</cx:pt>
          <cx:pt idx="937">174000</cx:pt>
          <cx:pt idx="938">171000</cx:pt>
          <cx:pt idx="939">260000</cx:pt>
          <cx:pt idx="940">204000</cx:pt>
          <cx:pt idx="941">222500</cx:pt>
          <cx:pt idx="942">141000</cx:pt>
          <cx:pt idx="943">254900</cx:pt>
          <cx:pt idx="944">320000</cx:pt>
          <cx:pt idx="945">220000</cx:pt>
          <cx:pt idx="946">183500</cx:pt>
          <cx:pt idx="947">239000</cx:pt>
          <cx:pt idx="948">200100</cx:pt>
          <cx:pt idx="949">200000</cx:pt>
          <cx:pt idx="950">173000</cx:pt>
          <cx:pt idx="951">184000</cx:pt>
          <cx:pt idx="952">192000</cx:pt>
          <cx:pt idx="953">130000</cx:pt>
          <cx:pt idx="954">311872</cx:pt>
          <cx:pt idx="955">180500</cx:pt>
          <cx:pt idx="956">277000</cx:pt>
          <cx:pt idx="957">252678</cx:pt>
          <cx:pt idx="958">210000</cx:pt>
          <cx:pt idx="959">311500</cx:pt>
          <cx:pt idx="960">167240</cx:pt>
          <cx:pt idx="961">204900</cx:pt>
          <cx:pt idx="962">290000</cx:pt>
          <cx:pt idx="963">192500</cx:pt>
          <cx:pt idx="964">185500</cx:pt>
          <cx:pt idx="965">194500</cx:pt>
          <cx:pt idx="966">205000</cx:pt>
          <cx:pt idx="967">241500</cx:pt>
          <cx:pt idx="968">180000</cx:pt>
          <cx:pt idx="969">230000</cx:pt>
          <cx:pt idx="970">220000</cx:pt>
          <cx:pt idx="971">231500</cx:pt>
          <cx:pt idx="972">241500</cx:pt>
          <cx:pt idx="973">205000</cx:pt>
          <cx:pt idx="974">201000</cx:pt>
          <cx:pt idx="975">192000</cx:pt>
          <cx:pt idx="976">228500</cx:pt>
          <cx:pt idx="977">207500</cx:pt>
          <cx:pt idx="978">164700</cx:pt>
          <cx:pt idx="979">235000</cx:pt>
          <cx:pt idx="980">239000</cx:pt>
          <cx:pt idx="981">205000</cx:pt>
          <cx:pt idx="982">295000</cx:pt>
          <cx:pt idx="983">225000</cx:pt>
          <cx:pt idx="984">375000</cx:pt>
          <cx:pt idx="985">178000</cx:pt>
          <cx:pt idx="986">188500</cx:pt>
          <cx:pt idx="987">260000</cx:pt>
          <cx:pt idx="988">260000</cx:pt>
          <cx:pt idx="989">187500</cx:pt>
          <cx:pt idx="990">301000</cx:pt>
          <cx:pt idx="991">242000</cx:pt>
          <cx:pt idx="992">207000</cx:pt>
          <cx:pt idx="993">214000</cx:pt>
          <cx:pt idx="994">202500</cx:pt>
          <cx:pt idx="995">154000</cx:pt>
          <cx:pt idx="996">190000</cx:pt>
          <cx:pt idx="997">198500</cx:pt>
          <cx:pt idx="998">219500</cx:pt>
          <cx:pt idx="999">187750</cx:pt>
          <cx:pt idx="1000">213500</cx:pt>
          <cx:pt idx="1001">191000</cx:pt>
          <cx:pt idx="1002">241000</cx:pt>
          <cx:pt idx="1003">164990</cx:pt>
          <cx:pt idx="1004">280000</cx:pt>
          <cx:pt idx="1005">222000</cx:pt>
          <cx:pt idx="1006">228000</cx:pt>
          <cx:pt idx="1007">181134</cx:pt>
          <cx:pt idx="1008">206300</cx:pt>
          <cx:pt idx="1009">135000</cx:pt>
          <cx:pt idx="1010">275000</cx:pt>
          <cx:pt idx="1011">195400</cx:pt>
          <cx:pt idx="1012">212000</cx:pt>
          <cx:pt idx="1013">172500</cx:pt>
          <cx:pt idx="1014">210000</cx:pt>
          <cx:pt idx="1015">199900</cx:pt>
          <cx:pt idx="1016">280000</cx:pt>
          <cx:pt idx="1017">175500</cx:pt>
          <cx:pt idx="1018">155000</cx:pt>
          <cx:pt idx="1019">178740</cx:pt>
          <cx:pt idx="1020">167000</cx:pt>
          <cx:pt idx="1021">190000</cx:pt>
          <cx:pt idx="1022">155000</cx:pt>
          <cx:pt idx="1023">184000</cx:pt>
          <cx:pt idx="1024">226700</cx:pt>
          <cx:pt idx="1025">289000</cx:pt>
          <cx:pt idx="1026">161000</cx:pt>
          <cx:pt idx="1027">202665</cx:pt>
          <cx:pt idx="1028">265000</cx:pt>
          <cx:pt idx="1029">234000</cx:pt>
          <cx:pt idx="1030">315750</cx:pt>
          <cx:pt idx="1031">176000</cx:pt>
          <cx:pt idx="1032">188000</cx:pt>
          <cx:pt idx="1033">213250</cx:pt>
          <cx:pt idx="1034">133000</cx:pt>
          <cx:pt idx="1035">179665</cx:pt>
          <cx:pt idx="1036">229000</cx:pt>
          <cx:pt idx="1037">263000</cx:pt>
          <cx:pt idx="1038">284000</cx:pt>
          <cx:pt idx="1039">175000</cx:pt>
          <cx:pt idx="1040">234000</cx:pt>
          <cx:pt idx="1041">268000</cx:pt>
          <cx:pt idx="1042">214000</cx:pt>
          <cx:pt idx="1043">224500</cx:pt>
          <cx:pt idx="1044">170000</cx:pt>
          <cx:pt idx="1045">145000</cx:pt>
          <cx:pt idx="1046">146000</cx:pt>
          <cx:pt idx="1047">185900</cx:pt>
          <cx:pt idx="1048">194201</cx:pt>
          <cx:pt idx="1049">151000</cx:pt>
          <cx:pt idx="1050">221000</cx:pt>
          <cx:pt idx="1051">205000</cx:pt>
          <cx:pt idx="1052">82500</cx:pt>
          <cx:pt idx="1053">226000</cx:pt>
          <cx:pt idx="1054">205950</cx:pt>
          <cx:pt idx="1055">191000</cx:pt>
          <cx:pt idx="1056">149000</cx:pt>
          <cx:pt idx="1057">197900</cx:pt>
          <cx:pt idx="1058">221000</cx:pt>
          <cx:pt idx="1059">207500</cx:pt>
          <cx:pt idx="1060">227875</cx:pt>
          <cx:pt idx="1061">148800</cx:pt>
          <cx:pt idx="1062">335000</cx:pt>
          <cx:pt idx="1063">196000</cx:pt>
          <cx:pt idx="1064">140000</cx:pt>
          <cx:pt idx="1065">213000</cx:pt>
          <cx:pt idx="1066">302000</cx:pt>
          <cx:pt idx="1067">179540</cx:pt>
          <cx:pt idx="1068">159500</cx:pt>
          <cx:pt idx="1069">341000</cx:pt>
          <cx:pt idx="1070">194500</cx:pt>
          <cx:pt idx="1071">187500</cx:pt>
          <cx:pt idx="1072">222500</cx:pt>
          <cx:pt idx="1073">163000</cx:pt>
          <cx:pt idx="1074">190000</cx:pt>
          <cx:pt idx="1075">179000</cx:pt>
          <cx:pt idx="1076">236000</cx:pt>
          <cx:pt idx="1077">265979</cx:pt>
          <cx:pt idx="1078">260400</cx:pt>
          <cx:pt idx="1079">162000</cx:pt>
          <cx:pt idx="1080">179400</cx:pt>
          <cx:pt idx="1081">215200</cx:pt>
          <cx:pt idx="1082">196500</cx:pt>
          <cx:pt idx="1083">216837</cx:pt>
          <cx:pt idx="1084">221500</cx:pt>
          <cx:pt idx="1085">176000</cx:pt>
          <cx:pt idx="1086">187100</cx:pt>
          <cx:pt idx="1087">233000</cx:pt>
          <cx:pt idx="1088">160200</cx:pt>
          <cx:pt idx="1089">269790</cx:pt>
          <cx:pt idx="1090">194500</cx:pt>
          <cx:pt idx="1091">189000</cx:pt>
          <cx:pt idx="1092">227680</cx:pt>
          <cx:pt idx="1093">224900</cx:pt>
          <cx:pt idx="1094">224000</cx:pt>
          <cx:pt idx="1095">183000</cx:pt>
          <cx:pt idx="1096">225000</cx:pt>
          <cx:pt idx="1097">189000</cx:pt>
          <cx:pt idx="1098">147400</cx:pt>
          <cx:pt idx="1099">151000</cx:pt>
          <cx:pt idx="1100">237000</cx:pt>
          <cx:pt idx="1101">213000</cx:pt>
          <cx:pt idx="1102">164000</cx:pt>
          <cx:pt idx="1103">152000</cx:pt>
          <cx:pt idx="1104">189950</cx:pt>
          <cx:pt idx="1105">250580</cx:pt>
          <cx:pt idx="1106">236000</cx:pt>
          <cx:pt idx="1107">187500</cx:pt>
          <cx:pt idx="1108">180000</cx:pt>
          <cx:pt idx="1109">240000</cx:pt>
          <cx:pt idx="1110">250000</cx:pt>
          <cx:pt idx="1111">238000</cx:pt>
          <cx:pt idx="1112">176000</cx:pt>
          <cx:pt idx="1113">222000</cx:pt>
          <cx:pt idx="1114">190000</cx:pt>
          <cx:pt idx="1115">242000</cx:pt>
          <cx:pt idx="1116">184900</cx:pt>
          <cx:pt idx="1117">253000</cx:pt>
          <cx:pt idx="1118">239799</cx:pt>
          <cx:pt idx="1119">244400</cx:pt>
          <cx:pt idx="1120">214000</cx:pt>
          <cx:pt idx="1121">192500</cx:pt>
          <cx:pt idx="1122">185000</cx:pt>
          <cx:pt idx="1123">155000</cx:pt>
          <cx:pt idx="1124">214900</cx:pt>
          <cx:pt idx="1125">173000</cx:pt>
          <cx:pt idx="1126">182000</cx:pt>
          <cx:pt idx="1127">167500</cx:pt>
          <cx:pt idx="1128">165000</cx:pt>
          <cx:pt idx="1129">199900</cx:pt>
          <cx:pt idx="1130">178400</cx:pt>
          <cx:pt idx="1131">159895</cx:pt>
          <cx:pt idx="1132">197000</cx:pt>
          <cx:pt idx="1133">206000</cx:pt>
          <cx:pt idx="1134">181000</cx:pt>
          <cx:pt idx="1135">240000</cx:pt>
          <cx:pt idx="1136">203000</cx:pt>
          <cx:pt idx="1137">160000</cx:pt>
          <cx:pt idx="1138">213490</cx:pt>
          <cx:pt idx="1139">194000</cx:pt>
          <cx:pt idx="1140">191000</cx:pt>
          <cx:pt idx="1141">197000</cx:pt>
          <cx:pt idx="1142">230000</cx:pt>
          <cx:pt idx="1143">262280</cx:pt>
          <cx:pt idx="1144">176485</cx:pt>
          <cx:pt idx="1145">200141</cx:pt>
          <cx:pt idx="1146">185850</cx:pt>
          <cx:pt idx="1147">248000</cx:pt>
          <cx:pt idx="1148">328000</cx:pt>
          <cx:pt idx="1149">194000</cx:pt>
          <cx:pt idx="1150">219500</cx:pt>
          <cx:pt idx="1151">192000</cx:pt>
          <cx:pt idx="1152">137500</cx:pt>
          <cx:pt idx="1153">160000</cx:pt>
          <cx:pt idx="1154">157000</cx:pt>
          <cx:pt idx="1155">179900</cx:pt>
          <cx:pt idx="1156">274725</cx:pt>
          <cx:pt idx="1157">205000</cx:pt>
          <cx:pt idx="1158">212900</cx:pt>
          <cx:pt idx="1159">163900</cx:pt>
          <cx:pt idx="1160">174000</cx:pt>
          <cx:pt idx="1161">259000</cx:pt>
          <cx:pt idx="1162">215000</cx:pt>
          <cx:pt idx="1163">174500</cx:pt>
          <cx:pt idx="1164">116900</cx:pt>
          <cx:pt idx="1165">143000</cx:pt>
          <cx:pt idx="1166">201800</cx:pt>
          <cx:pt idx="1167">230000</cx:pt>
          <cx:pt idx="1168">233170</cx:pt>
          <cx:pt idx="1169">171900</cx:pt>
          <cx:pt idx="1170">250000</cx:pt>
          <cx:pt idx="1171">195000</cx:pt>
          <cx:pt idx="1172">189000</cx:pt>
          <cx:pt idx="1173">219210</cx:pt>
          <cx:pt idx="1174">144000</cx:pt>
          <cx:pt idx="1175">178000</cx:pt>
          <cx:pt idx="1176">197900</cx:pt>
          <cx:pt idx="1177">213000</cx:pt>
          <cx:pt idx="1178">271900</cx:pt>
          <cx:pt idx="1179">184000</cx:pt>
          <cx:pt idx="1180">175500</cx:pt>
          <cx:pt idx="1181">195000</cx:pt>
          <cx:pt idx="1182">224900</cx:pt>
          <cx:pt idx="1183">248328</cx:pt>
          <cx:pt idx="1184">170000</cx:pt>
          <cx:pt idx="1185">186500</cx:pt>
          <cx:pt idx="1186">244000</cx:pt>
          <cx:pt idx="1187">171750</cx:pt>
          <cx:pt idx="1188">294000</cx:pt>
          <cx:pt idx="1189">165400</cx:pt>
          <cx:pt idx="1190">190000</cx:pt>
          <cx:pt idx="1191">183900</cx:pt>
          <cx:pt idx="1192">122000</cx:pt>
          <cx:pt idx="1193">260000</cx:pt>
          <cx:pt idx="1194">227000</cx:pt>
          <cx:pt idx="1195">180000</cx:pt>
          <cx:pt idx="1196">162900</cx:pt>
          <cx:pt idx="1197">225000</cx:pt>
          <cx:pt idx="1198">232000</cx:pt>
          <cx:pt idx="1199">130000</cx:pt>
          <cx:pt idx="1200">202500</cx:pt>
          <cx:pt idx="1201">335000</cx:pt>
          <cx:pt idx="1202">203000</cx:pt>
          <cx:pt idx="1203">208900</cx:pt>
          <cx:pt idx="1204">190000</cx:pt>
          <cx:pt idx="1205">176500</cx:pt>
          <cx:pt idx="1206">200000</cx:pt>
          <cx:pt idx="1207">155835</cx:pt>
          <cx:pt idx="1208">262500</cx:pt>
          <cx:pt idx="1209">215000</cx:pt>
          <cx:pt idx="1210">235000</cx:pt>
          <cx:pt idx="1211">170000</cx:pt>
          <cx:pt idx="1212">260000</cx:pt>
          <cx:pt idx="1213">144152</cx:pt>
          <cx:pt idx="1214">216000</cx:pt>
          <cx:pt idx="1215">193000</cx:pt>
          <cx:pt idx="1216">274300</cx:pt>
          <cx:pt idx="1217">250000</cx:pt>
          <cx:pt idx="1218">157000</cx:pt>
          <cx:pt idx="1219">250000</cx:pt>
          <cx:pt idx="1220">235000</cx:pt>
          <cx:pt idx="1221">246578</cx:pt>
          <cx:pt idx="1222">193879</cx:pt>
          <cx:pt idx="1223">215000</cx:pt>
          <cx:pt idx="1224">230000</cx:pt>
          <cx:pt idx="1225">175900</cx:pt>
          <cx:pt idx="1226">271000</cx:pt>
          <cx:pt idx="1227">197000</cx:pt>
          <cx:pt idx="1228">179600</cx:pt>
          <cx:pt idx="1229">185000</cx:pt>
          <cx:pt idx="1230">266500</cx:pt>
          <cx:pt idx="1231">250000</cx:pt>
          <cx:pt idx="1232">307000</cx:pt>
          <cx:pt idx="1233">325300</cx:pt>
          <cx:pt idx="1234">230000</cx:pt>
          <cx:pt idx="1235">256300</cx:pt>
          <cx:pt idx="1236">306000</cx:pt>
          <cx:pt idx="1237">179900</cx:pt>
          <cx:pt idx="1238">309000</cx:pt>
          <cx:pt idx="1239">249700</cx:pt>
          <cx:pt idx="1240">172500</cx:pt>
          <cx:pt idx="1241">202500</cx:pt>
          <cx:pt idx="1242">317000</cx:pt>
          <cx:pt idx="1243">245000</cx:pt>
          <cx:pt idx="1244">260000</cx:pt>
          <cx:pt idx="1245">250000</cx:pt>
          <cx:pt idx="1246">220000</cx:pt>
          <cx:pt idx="1247">230000</cx:pt>
          <cx:pt idx="1248">372402</cx:pt>
          <cx:pt idx="1249">269500</cx:pt>
          <cx:pt idx="1250">325624</cx:pt>
          <cx:pt idx="1251">228000</cx:pt>
          <cx:pt idx="1252">286000</cx:pt>
          <cx:pt idx="1253">315000</cx:pt>
          <cx:pt idx="1254">235000</cx:pt>
          <cx:pt idx="1255">274900</cx:pt>
          <cx:pt idx="1256">403000</cx:pt>
          <cx:pt idx="1257">318000</cx:pt>
          <cx:pt idx="1258">262500</cx:pt>
          <cx:pt idx="1259">235000</cx:pt>
          <cx:pt idx="1260">276000</cx:pt>
          <cx:pt idx="1261">266000</cx:pt>
          <cx:pt idx="1262">290000</cx:pt>
          <cx:pt idx="1263">244600</cx:pt>
          <cx:pt idx="1264">233230</cx:pt>
          <cx:pt idx="1265">267000</cx:pt>
          <cx:pt idx="1266">305900</cx:pt>
          <cx:pt idx="1267">270000</cx:pt>
          <cx:pt idx="1268">354000</cx:pt>
          <cx:pt idx="1269">324000</cx:pt>
          <cx:pt idx="1270">284000</cx:pt>
          <cx:pt idx="1271">202900</cx:pt>
          <cx:pt idx="1272">280000</cx:pt>
          <cx:pt idx="1273">340000</cx:pt>
          <cx:pt idx="1274">192000</cx:pt>
          <cx:pt idx="1275">245500</cx:pt>
          <cx:pt idx="1276">258000</cx:pt>
          <cx:pt idx="1277">339750</cx:pt>
          <cx:pt idx="1278">315000</cx:pt>
          <cx:pt idx="1279">210000</cx:pt>
          <cx:pt idx="1280">161000</cx:pt>
          <cx:pt idx="1281">263435</cx:pt>
          <cx:pt idx="1282">250000</cx:pt>
          <cx:pt idx="1283">212000</cx:pt>
          <cx:pt idx="1284">440000</cx:pt>
          <cx:pt idx="1285">251000</cx:pt>
          <cx:pt idx="1286">297000</cx:pt>
          <cx:pt idx="1287">430000</cx:pt>
          <cx:pt idx="1288">215000</cx:pt>
          <cx:pt idx="1289">178000</cx:pt>
          <cx:pt idx="1290">272000</cx:pt>
          <cx:pt idx="1291">248000</cx:pt>
          <cx:pt idx="1292">255500</cx:pt>
          <cx:pt idx="1293">316600</cx:pt>
          <cx:pt idx="1294">253293</cx:pt>
          <cx:pt idx="1295">369900</cx:pt>
          <cx:pt idx="1296">319000</cx:pt>
          <cx:pt idx="1297">275000</cx:pt>
          <cx:pt idx="1298">220000</cx:pt>
          <cx:pt idx="1299">359100</cx:pt>
          <cx:pt idx="1300">261500</cx:pt>
          <cx:pt idx="1301">305000</cx:pt>
          <cx:pt idx="1302">209500</cx:pt>
          <cx:pt idx="1303">264561</cx:pt>
          <cx:pt idx="1304">274000</cx:pt>
          <cx:pt idx="1305">345000</cx:pt>
          <cx:pt idx="1306">350000</cx:pt>
          <cx:pt idx="1307">402000</cx:pt>
          <cx:pt idx="1308">423000</cx:pt>
          <cx:pt idx="1309">230500</cx:pt>
          <cx:pt idx="1310">372500</cx:pt>
          <cx:pt idx="1311">392000</cx:pt>
          <cx:pt idx="1312">312500</cx:pt>
          <cx:pt idx="1313">361919</cx:pt>
          <cx:pt idx="1314">254000</cx:pt>
          <cx:pt idx="1315">189000</cx:pt>
          <cx:pt idx="1316">275000</cx:pt>
          <cx:pt idx="1317">236500</cx:pt>
          <cx:pt idx="1318">239900</cx:pt>
          <cx:pt idx="1319">180000</cx:pt>
          <cx:pt idx="1320">299800</cx:pt>
          <cx:pt idx="1321">275500</cx:pt>
          <cx:pt idx="1322">212000</cx:pt>
          <cx:pt idx="1323">290000</cx:pt>
          <cx:pt idx="1324">337000</cx:pt>
          <cx:pt idx="1325">270000</cx:pt>
          <cx:pt idx="1326">538000</cx:pt>
          <cx:pt idx="1327">395000</cx:pt>
          <cx:pt idx="1328">225000</cx:pt>
          <cx:pt idx="1329">271000</cx:pt>
          <cx:pt idx="1330">232600</cx:pt>
          <cx:pt idx="1331">215000</cx:pt>
          <cx:pt idx="1332">248900</cx:pt>
          <cx:pt idx="1333">303477</cx:pt>
          <cx:pt idx="1334">268000</cx:pt>
          <cx:pt idx="1335">255000</cx:pt>
          <cx:pt idx="1336">285000</cx:pt>
          <cx:pt idx="1337">236500</cx:pt>
          <cx:pt idx="1338">201000</cx:pt>
          <cx:pt idx="1339">270000</cx:pt>
          <cx:pt idx="1340">336000</cx:pt>
          <cx:pt idx="1341">255900</cx:pt>
          <cx:pt idx="1342">348000</cx:pt>
          <cx:pt idx="1343">168000</cx:pt>
          <cx:pt idx="1344">232000</cx:pt>
          <cx:pt idx="1345">227000</cx:pt>
          <cx:pt idx="1346">187500</cx:pt>
          <cx:pt idx="1347">287000</cx:pt>
          <cx:pt idx="1348">293077</cx:pt>
          <cx:pt idx="1349">310000</cx:pt>
          <cx:pt idx="1350">287000</cx:pt>
          <cx:pt idx="1351">278000</cx:pt>
          <cx:pt idx="1352">255000</cx:pt>
          <cx:pt idx="1353">213500</cx:pt>
          <cx:pt idx="1354">252000</cx:pt>
          <cx:pt idx="1355">197000</cx:pt>
          <cx:pt idx="1356">170000</cx:pt>
          <cx:pt idx="1357">325000</cx:pt>
          <cx:pt idx="1358">280000</cx:pt>
          <cx:pt idx="1359">318000</cx:pt>
          <cx:pt idx="1360">184100</cx:pt>
          <cx:pt idx="1361">239500</cx:pt>
          <cx:pt idx="1362">424870</cx:pt>
          <cx:pt idx="1363">235128</cx:pt>
          <cx:pt idx="1364">245350</cx:pt>
          <cx:pt idx="1365">285000</cx:pt>
          <cx:pt idx="1366">392500</cx:pt>
          <cx:pt idx="1367">262000</cx:pt>
          <cx:pt idx="1368">174000</cx:pt>
          <cx:pt idx="1369">290000</cx:pt>
          <cx:pt idx="1370">164000</cx:pt>
          <cx:pt idx="1371">229456</cx:pt>
          <cx:pt idx="1372">265900</cx:pt>
          <cx:pt idx="1373">230000</cx:pt>
          <cx:pt idx="1374">301500</cx:pt>
          <cx:pt idx="1375">381000</cx:pt>
          <cx:pt idx="1376">237000</cx:pt>
          <cx:pt idx="1377">278000</cx:pt>
          <cx:pt idx="1378">281000</cx:pt>
          <cx:pt idx="1379">290000</cx:pt>
          <cx:pt idx="1380">302000</cx:pt>
          <cx:pt idx="1381">295493</cx:pt>
          <cx:pt idx="1382">275000</cx:pt>
          <cx:pt idx="1383">147000</cx:pt>
          <cx:pt idx="1384">227000</cx:pt>
          <cx:pt idx="1385">228500</cx:pt>
          <cx:pt idx="1386">283463</cx:pt>
          <cx:pt idx="1387">122000</cx:pt>
          <cx:pt idx="1388">410000</cx:pt>
          <cx:pt idx="1389">232000</cx:pt>
          <cx:pt idx="1390">239000</cx:pt>
          <cx:pt idx="1391">281213</cx:pt>
          <cx:pt idx="1392">282922</cx:pt>
          <cx:pt idx="1393">275000</cx:pt>
          <cx:pt idx="1394">257000</cx:pt>
          <cx:pt idx="1395">340000</cx:pt>
          <cx:pt idx="1396">394617</cx:pt>
          <cx:pt idx="1397">240000</cx:pt>
          <cx:pt idx="1398">287090</cx:pt>
          <cx:pt idx="1399">345000</cx:pt>
          <cx:pt idx="1400">277500</cx:pt>
          <cx:pt idx="1401">319900</cx:pt>
          <cx:pt idx="1402">385000</cx:pt>
          <cx:pt idx="1403">412500</cx:pt>
          <cx:pt idx="1404">501837</cx:pt>
          <cx:pt idx="1405">415298</cx:pt>
          <cx:pt idx="1406">360000</cx:pt>
          <cx:pt idx="1407">342643</cx:pt>
          <cx:pt idx="1408">377426</cx:pt>
          <cx:pt idx="1409">266000</cx:pt>
          <cx:pt idx="1410">437154</cx:pt>
          <cx:pt idx="1411">318061</cx:pt>
          <cx:pt idx="1412">394432</cx:pt>
          <cx:pt idx="1413">380000</cx:pt>
          <cx:pt idx="1414">326000</cx:pt>
          <cx:pt idx="1415">374000</cx:pt>
          <cx:pt idx="1416">446261</cx:pt>
          <cx:pt idx="1417">315000</cx:pt>
          <cx:pt idx="1418">325000</cx:pt>
          <cx:pt idx="1419">313000</cx:pt>
          <cx:pt idx="1420">314813</cx:pt>
          <cx:pt idx="1421">370878</cx:pt>
          <cx:pt idx="1422">285000</cx:pt>
          <cx:pt idx="1423">320000</cx:pt>
          <cx:pt idx="1424">264132</cx:pt>
          <cx:pt idx="1425">485000</cx:pt>
          <cx:pt idx="1426">582933</cx:pt>
          <cx:pt idx="1427">350000</cx:pt>
          <cx:pt idx="1428">328900</cx:pt>
          <cx:pt idx="1429">611657</cx:pt>
          <cx:pt idx="1430">320000</cx:pt>
          <cx:pt idx="1431">239000</cx:pt>
          <cx:pt idx="1432">395192</cx:pt>
          <cx:pt idx="1433">315500</cx:pt>
          <cx:pt idx="1434">556581</cx:pt>
          <cx:pt idx="1435">335000</cx:pt>
          <cx:pt idx="1436">367294</cx:pt>
          <cx:pt idx="1437">378500</cx:pt>
          <cx:pt idx="1438">325000</cx:pt>
          <cx:pt idx="1439">333168</cx:pt>
          <cx:pt idx="1440">315000</cx:pt>
          <cx:pt idx="1441">377500</cx:pt>
          <cx:pt idx="1442">438780</cx:pt>
          <cx:pt idx="1443">475000</cx:pt>
          <cx:pt idx="1444">386250</cx:pt>
          <cx:pt idx="1445">426000</cx:pt>
          <cx:pt idx="1446">555000</cx:pt>
          <cx:pt idx="1447">402861</cx:pt>
          <cx:pt idx="1448">184750</cx:pt>
          <cx:pt idx="1449">325000</cx:pt>
          <cx:pt idx="1450">451950</cx:pt>
          <cx:pt idx="1451">755000</cx:pt>
          <cx:pt idx="1452">385000</cx:pt>
          <cx:pt idx="1453">337500</cx:pt>
          <cx:pt idx="1454">625000</cx:pt>
          <cx:pt idx="1455">745000</cx:pt>
          <cx:pt idx="1456">465000</cx:pt>
          <cx:pt idx="1457">160000</cx:pt>
          <cx:pt idx="1458">466500</cx:pt>
          <cx:pt idx="1459">310000</cx:pt>
        </cx:lvl>
      </cx:numDim>
    </cx:data>
  </cx:chartData>
  <cx:chart>
    <cx:title pos="t" align="ctr" overlay="0">
      <cx:tx>
        <cx:txData>
          <cx:v>Avg. sale price by Overall Quality (1-10)</cx:v>
        </cx:txData>
      </cx:tx>
      <cx:txPr>
        <a:bodyPr spcFirstLastPara="1" vertOverflow="ellipsis" horzOverflow="overflow" wrap="square" lIns="0" tIns="0" rIns="0" bIns="0" anchor="ctr" anchorCtr="1"/>
        <a:lstStyle/>
        <a:p>
          <a:pPr algn="ctr" rtl="0">
            <a:defRPr sz="2000"/>
          </a:pPr>
          <a:r>
            <a:rPr lang="en-US" sz="2000" b="0" i="0" u="none" strike="noStrike" kern="1200" spc="0" baseline="0" dirty="0">
              <a:solidFill>
                <a:sysClr val="windowText" lastClr="000000">
                  <a:lumMod val="65000"/>
                  <a:lumOff val="35000"/>
                </a:sysClr>
              </a:solidFill>
              <a:latin typeface="Calibri" panose="020F0502020204030204"/>
            </a:rPr>
            <a:t>Avg. sale price by Overall Quality (1-10)</a:t>
          </a:r>
        </a:p>
      </cx:txPr>
    </cx:title>
    <cx:plotArea>
      <cx:plotAreaRegion>
        <cx:series layoutId="boxWhisker" uniqueId="{9181CC6D-21FD-4A6C-90ED-35C13698B64B}" formatIdx="0">
          <cx:tx>
            <cx:txData>
              <cx:f>'Overall Quality'!$B$1:$B$2</cx:f>
              <cx:v>Sum of SalePrice</cx:v>
            </cx:txData>
          </cx:tx>
          <cx:dataId val="0"/>
          <cx:layoutPr>
            <cx:statistics quartileMethod="exclusive"/>
          </cx:layoutPr>
        </cx:series>
      </cx:plotAreaRegion>
      <cx:axis id="0">
        <cx:catScaling/>
        <cx:majorGridlines/>
        <cx:tickLabels/>
        <cx:txPr>
          <a:bodyPr spcFirstLastPara="1" vertOverflow="ellipsis" horzOverflow="overflow" wrap="square" lIns="0" tIns="0" rIns="0" bIns="0" anchor="ctr" anchorCtr="1"/>
          <a:lstStyle/>
          <a:p>
            <a:pPr algn="ctr" rtl="0">
              <a:defRPr sz="1800"/>
            </a:pPr>
            <a:endParaRPr lang="en-US" sz="1800" b="0" i="0" u="none" strike="noStrike" kern="1200" baseline="0">
              <a:solidFill>
                <a:srgbClr val="000000">
                  <a:lumMod val="65000"/>
                  <a:lumOff val="35000"/>
                </a:srgbClr>
              </a:solidFill>
              <a:latin typeface="Times New Roman"/>
            </a:endParaRPr>
          </a:p>
        </cx:txPr>
      </cx:axis>
      <cx:axis id="1">
        <cx:valScaling/>
        <cx:majorGridlines/>
        <cx:tickLabels/>
        <cx:numFmt formatCode="$#,##0.00" sourceLinked="0"/>
        <cx:txPr>
          <a:bodyPr spcFirstLastPara="1" vertOverflow="ellipsis" horzOverflow="overflow" wrap="square" lIns="0" tIns="0" rIns="0" bIns="0" anchor="ctr" anchorCtr="1"/>
          <a:lstStyle/>
          <a:p>
            <a:pPr algn="ctr" rtl="0">
              <a:defRPr sz="2000"/>
            </a:pPr>
            <a:endParaRPr lang="en-US" sz="2000" b="0" i="0" u="none" strike="noStrike" kern="1200" baseline="0">
              <a:solidFill>
                <a:srgbClr val="000000">
                  <a:lumMod val="65000"/>
                  <a:lumOff val="35000"/>
                </a:srgbClr>
              </a:solidFill>
              <a:latin typeface="Times New Roman"/>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'Overall Quality'!$A$3:$A$2923</cx:f>
        <cx:lvl ptCount="2921">
          <cx:pt idx="0">1</cx:pt>
          <cx:pt idx="1">1</cx:pt>
          <cx:pt idx="2">2</cx:pt>
          <cx:pt idx="3">2</cx:pt>
          <cx:pt idx="4">2</cx:pt>
          <cx:pt idx="5">3</cx:pt>
          <cx:pt idx="6">3</cx:pt>
          <cx:pt idx="7">3</cx:pt>
          <cx:pt idx="8">3</cx:pt>
          <cx:pt idx="9">3</cx:pt>
          <cx:pt idx="10">3</cx:pt>
          <cx:pt idx="11">3</cx:pt>
          <cx:pt idx="12">3</cx:pt>
          <cx:pt idx="13">3</cx:pt>
          <cx:pt idx="14">3</cx:pt>
          <cx:pt idx="15">3</cx:pt>
          <cx:pt idx="16">3</cx:pt>
          <cx:pt idx="17">3</cx:pt>
          <cx:pt idx="18">3</cx:pt>
          <cx:pt idx="19">3</cx:pt>
          <cx:pt idx="20">3</cx:pt>
          <cx:pt idx="21">3</cx:pt>
          <cx:pt idx="22">3</cx:pt>
          <cx:pt idx="23">3</cx:pt>
          <cx:pt idx="24">3</cx:pt>
          <cx:pt idx="25">4</cx:pt>
          <cx:pt idx="26">4</cx:pt>
          <cx:pt idx="27">4</cx:pt>
          <cx:pt idx="28">4</cx:pt>
          <cx:pt idx="29">4</cx:pt>
          <cx:pt idx="30">4</cx:pt>
          <cx:pt idx="31">4</cx:pt>
          <cx:pt idx="32">4</cx:pt>
          <cx:pt idx="33">4</cx:pt>
          <cx:pt idx="34">4</cx:pt>
          <cx:pt idx="35">4</cx:pt>
          <cx:pt idx="36">4</cx:pt>
          <cx:pt idx="37">4</cx:pt>
          <cx:pt idx="38">4</cx:pt>
          <cx:pt idx="39">4</cx:pt>
          <cx:pt idx="40">4</cx:pt>
          <cx:pt idx="41">4</cx:pt>
          <cx:pt idx="42">4</cx:pt>
          <cx:pt idx="43">4</cx:pt>
          <cx:pt idx="44">4</cx:pt>
          <cx:pt idx="45">4</cx:pt>
          <cx:pt idx="46">4</cx:pt>
          <cx:pt idx="47">4</cx:pt>
          <cx:pt idx="48">4</cx:pt>
          <cx:pt idx="49">4</cx:pt>
          <cx:pt idx="50">4</cx:pt>
          <cx:pt idx="51">4</cx:pt>
          <cx:pt idx="52">4</cx:pt>
          <cx:pt idx="53">4</cx:pt>
          <cx:pt idx="54">4</cx:pt>
          <cx:pt idx="55">4</cx:pt>
          <cx:pt idx="56">4</cx:pt>
          <cx:pt idx="57">4</cx:pt>
          <cx:pt idx="58">4</cx:pt>
          <cx:pt idx="59">4</cx:pt>
          <cx:pt idx="60">4</cx:pt>
          <cx:pt idx="61">4</cx:pt>
          <cx:pt idx="62">4</cx:pt>
          <cx:pt idx="63">4</cx:pt>
          <cx:pt idx="64">4</cx:pt>
          <cx:pt idx="65">4</cx:pt>
          <cx:pt idx="66">4</cx:pt>
          <cx:pt idx="67">4</cx:pt>
          <cx:pt idx="68">4</cx:pt>
          <cx:pt idx="69">4</cx:pt>
          <cx:pt idx="70">4</cx:pt>
          <cx:pt idx="71">4</cx:pt>
          <cx:pt idx="72">4</cx:pt>
          <cx:pt idx="73">4</cx:pt>
          <cx:pt idx="74">4</cx:pt>
          <cx:pt idx="75">4</cx:pt>
          <cx:pt idx="76">4</cx:pt>
          <cx:pt idx="77">4</cx:pt>
          <cx:pt idx="78">4</cx:pt>
          <cx:pt idx="79">4</cx:pt>
          <cx:pt idx="80">4</cx:pt>
          <cx:pt idx="81">4</cx:pt>
          <cx:pt idx="82">4</cx:pt>
          <cx:pt idx="83">4</cx:pt>
          <cx:pt idx="84">4</cx:pt>
          <cx:pt idx="85">4</cx:pt>
          <cx:pt idx="86">4</cx:pt>
          <cx:pt idx="87">4</cx:pt>
          <cx:pt idx="88">4</cx:pt>
          <cx:pt idx="89">4</cx:pt>
          <cx:pt idx="90">4</cx:pt>
          <cx:pt idx="91">4</cx:pt>
          <cx:pt idx="92">4</cx:pt>
          <cx:pt idx="93">4</cx:pt>
          <cx:pt idx="94">4</cx:pt>
          <cx:pt idx="95">4</cx:pt>
          <cx:pt idx="96">4</cx:pt>
          <cx:pt idx="97">4</cx:pt>
          <cx:pt idx="98">4</cx:pt>
          <cx:pt idx="99">4</cx:pt>
          <cx:pt idx="100">4</cx:pt>
          <cx:pt idx="101">4</cx:pt>
          <cx:pt idx="102">4</cx:pt>
          <cx:pt idx="103">4</cx:pt>
          <cx:pt idx="104">4</cx:pt>
          <cx:pt idx="105">4</cx:pt>
          <cx:pt idx="106">4</cx:pt>
          <cx:pt idx="107">4</cx:pt>
          <cx:pt idx="108">4</cx:pt>
          <cx:pt idx="109">4</cx:pt>
          <cx:pt idx="110">4</cx:pt>
          <cx:pt idx="111">4</cx:pt>
          <cx:pt idx="112">4</cx:pt>
          <cx:pt idx="113">4</cx:pt>
          <cx:pt idx="114">4</cx:pt>
          <cx:pt idx="115">4</cx:pt>
          <cx:pt idx="116">4</cx:pt>
          <cx:pt idx="117">4</cx:pt>
          <cx:pt idx="118">4</cx:pt>
          <cx:pt idx="119">4</cx:pt>
          <cx:pt idx="120">4</cx:pt>
          <cx:pt idx="121">4</cx:pt>
          <cx:pt idx="122">4</cx:pt>
          <cx:pt idx="123">4</cx:pt>
          <cx:pt idx="124">4</cx:pt>
          <cx:pt idx="125">4</cx:pt>
          <cx:pt idx="126">4</cx:pt>
          <cx:pt idx="127">4</cx:pt>
          <cx:pt idx="128">4</cx:pt>
          <cx:pt idx="129">4</cx:pt>
          <cx:pt idx="130">4</cx:pt>
          <cx:pt idx="131">4</cx:pt>
          <cx:pt idx="132">4</cx:pt>
          <cx:pt idx="133">4</cx:pt>
          <cx:pt idx="134">4</cx:pt>
          <cx:pt idx="135">4</cx:pt>
          <cx:pt idx="136">4</cx:pt>
          <cx:pt idx="137">4</cx:pt>
          <cx:pt idx="138">4</cx:pt>
          <cx:pt idx="139">4</cx:pt>
          <cx:pt idx="140">4</cx:pt>
          <cx:pt idx="141">5</cx:pt>
          <cx:pt idx="142">5</cx:pt>
          <cx:pt idx="143">5</cx:pt>
          <cx:pt idx="144">5</cx:pt>
          <cx:pt idx="145">5</cx:pt>
          <cx:pt idx="146">5</cx:pt>
          <cx:pt idx="147">5</cx:pt>
          <cx:pt idx="148">5</cx:pt>
          <cx:pt idx="149">5</cx:pt>
          <cx:pt idx="150">5</cx:pt>
          <cx:pt idx="151">5</cx:pt>
          <cx:pt idx="152">5</cx:pt>
          <cx:pt idx="153">5</cx:pt>
          <cx:pt idx="154">5</cx:pt>
          <cx:pt idx="155">5</cx:pt>
          <cx:pt idx="156">5</cx:pt>
          <cx:pt idx="157">5</cx:pt>
          <cx:pt idx="158">5</cx:pt>
          <cx:pt idx="159">5</cx:pt>
          <cx:pt idx="160">5</cx:pt>
          <cx:pt idx="161">5</cx:pt>
          <cx:pt idx="162">5</cx:pt>
          <cx:pt idx="163">5</cx:pt>
          <cx:pt idx="164">5</cx:pt>
          <cx:pt idx="165">5</cx:pt>
          <cx:pt idx="166">5</cx:pt>
          <cx:pt idx="167">5</cx:pt>
          <cx:pt idx="168">5</cx:pt>
          <cx:pt idx="169">5</cx:pt>
          <cx:pt idx="170">5</cx:pt>
          <cx:pt idx="171">5</cx:pt>
          <cx:pt idx="172">5</cx:pt>
          <cx:pt idx="173">5</cx:pt>
          <cx:pt idx="174">5</cx:pt>
          <cx:pt idx="175">5</cx:pt>
          <cx:pt idx="176">5</cx:pt>
          <cx:pt idx="177">5</cx:pt>
          <cx:pt idx="178">5</cx:pt>
          <cx:pt idx="179">5</cx:pt>
          <cx:pt idx="180">5</cx:pt>
          <cx:pt idx="181">5</cx:pt>
          <cx:pt idx="182">5</cx:pt>
          <cx:pt idx="183">5</cx:pt>
          <cx:pt idx="184">5</cx:pt>
          <cx:pt idx="185">5</cx:pt>
          <cx:pt idx="186">5</cx:pt>
          <cx:pt idx="187">5</cx:pt>
          <cx:pt idx="188">5</cx:pt>
          <cx:pt idx="189">5</cx:pt>
          <cx:pt idx="190">5</cx:pt>
          <cx:pt idx="191">5</cx:pt>
          <cx:pt idx="192">5</cx:pt>
          <cx:pt idx="193">5</cx:pt>
          <cx:pt idx="194">5</cx:pt>
          <cx:pt idx="195">5</cx:pt>
          <cx:pt idx="196">5</cx:pt>
          <cx:pt idx="197">5</cx:pt>
          <cx:pt idx="198">5</cx:pt>
          <cx:pt idx="199">5</cx:pt>
          <cx:pt idx="200">5</cx:pt>
          <cx:pt idx="201">5</cx:pt>
          <cx:pt idx="202">5</cx:pt>
          <cx:pt idx="203">5</cx:pt>
          <cx:pt idx="204">5</cx:pt>
          <cx:pt idx="205">5</cx:pt>
          <cx:pt idx="206">5</cx:pt>
          <cx:pt idx="207">5</cx:pt>
          <cx:pt idx="208">5</cx:pt>
          <cx:pt idx="209">5</cx:pt>
          <cx:pt idx="210">5</cx:pt>
          <cx:pt idx="211">5</cx:pt>
          <cx:pt idx="212">5</cx:pt>
          <cx:pt idx="213">5</cx:pt>
          <cx:pt idx="214">5</cx:pt>
          <cx:pt idx="215">5</cx:pt>
          <cx:pt idx="216">5</cx:pt>
          <cx:pt idx="217">5</cx:pt>
          <cx:pt idx="218">5</cx:pt>
          <cx:pt idx="219">5</cx:pt>
          <cx:pt idx="220">5</cx:pt>
          <cx:pt idx="221">5</cx:pt>
          <cx:pt idx="222">5</cx:pt>
          <cx:pt idx="223">5</cx:pt>
          <cx:pt idx="224">5</cx:pt>
          <cx:pt idx="225">5</cx:pt>
          <cx:pt idx="226">5</cx:pt>
          <cx:pt idx="227">5</cx:pt>
          <cx:pt idx="228">5</cx:pt>
          <cx:pt idx="229">5</cx:pt>
          <cx:pt idx="230">5</cx:pt>
          <cx:pt idx="231">5</cx:pt>
          <cx:pt idx="232">5</cx:pt>
          <cx:pt idx="233">5</cx:pt>
          <cx:pt idx="234">5</cx:pt>
          <cx:pt idx="235">5</cx:pt>
          <cx:pt idx="236">5</cx:pt>
          <cx:pt idx="237">5</cx:pt>
          <cx:pt idx="238">5</cx:pt>
          <cx:pt idx="239">5</cx:pt>
          <cx:pt idx="240">5</cx:pt>
          <cx:pt idx="241">5</cx:pt>
          <cx:pt idx="242">5</cx:pt>
          <cx:pt idx="243">5</cx:pt>
          <cx:pt idx="244">5</cx:pt>
          <cx:pt idx="245">5</cx:pt>
          <cx:pt idx="246">5</cx:pt>
          <cx:pt idx="247">5</cx:pt>
          <cx:pt idx="248">5</cx:pt>
          <cx:pt idx="249">5</cx:pt>
          <cx:pt idx="250">5</cx:pt>
          <cx:pt idx="251">5</cx:pt>
          <cx:pt idx="252">5</cx:pt>
          <cx:pt idx="253">5</cx:pt>
          <cx:pt idx="254">5</cx:pt>
          <cx:pt idx="255">5</cx:pt>
          <cx:pt idx="256">5</cx:pt>
          <cx:pt idx="257">5</cx:pt>
          <cx:pt idx="258">5</cx:pt>
          <cx:pt idx="259">5</cx:pt>
          <cx:pt idx="260">5</cx:pt>
          <cx:pt idx="261">5</cx:pt>
          <cx:pt idx="262">5</cx:pt>
          <cx:pt idx="263">5</cx:pt>
          <cx:pt idx="264">5</cx:pt>
          <cx:pt idx="265">5</cx:pt>
          <cx:pt idx="266">5</cx:pt>
          <cx:pt idx="267">5</cx:pt>
          <cx:pt idx="268">5</cx:pt>
          <cx:pt idx="269">5</cx:pt>
          <cx:pt idx="270">5</cx:pt>
          <cx:pt idx="271">5</cx:pt>
          <cx:pt idx="272">5</cx:pt>
          <cx:pt idx="273">5</cx:pt>
          <cx:pt idx="274">5</cx:pt>
          <cx:pt idx="275">5</cx:pt>
          <cx:pt idx="276">5</cx:pt>
          <cx:pt idx="277">5</cx:pt>
          <cx:pt idx="278">5</cx:pt>
          <cx:pt idx="279">5</cx:pt>
          <cx:pt idx="280">5</cx:pt>
          <cx:pt idx="281">5</cx:pt>
          <cx:pt idx="282">5</cx:pt>
          <cx:pt idx="283">5</cx:pt>
          <cx:pt idx="284">5</cx:pt>
          <cx:pt idx="285">5</cx:pt>
          <cx:pt idx="286">5</cx:pt>
          <cx:pt idx="287">5</cx:pt>
          <cx:pt idx="288">5</cx:pt>
          <cx:pt idx="289">5</cx:pt>
          <cx:pt idx="290">5</cx:pt>
          <cx:pt idx="291">5</cx:pt>
          <cx:pt idx="292">5</cx:pt>
          <cx:pt idx="293">5</cx:pt>
          <cx:pt idx="294">5</cx:pt>
          <cx:pt idx="295">5</cx:pt>
          <cx:pt idx="296">5</cx:pt>
          <cx:pt idx="297">5</cx:pt>
          <cx:pt idx="298">5</cx:pt>
          <cx:pt idx="299">5</cx:pt>
          <cx:pt idx="300">5</cx:pt>
          <cx:pt idx="301">5</cx:pt>
          <cx:pt idx="302">5</cx:pt>
          <cx:pt idx="303">5</cx:pt>
          <cx:pt idx="304">5</cx:pt>
          <cx:pt idx="305">5</cx:pt>
          <cx:pt idx="306">5</cx:pt>
          <cx:pt idx="307">5</cx:pt>
          <cx:pt idx="308">5</cx:pt>
          <cx:pt idx="309">5</cx:pt>
          <cx:pt idx="310">5</cx:pt>
          <cx:pt idx="311">5</cx:pt>
          <cx:pt idx="312">5</cx:pt>
          <cx:pt idx="313">5</cx:pt>
          <cx:pt idx="314">5</cx:pt>
          <cx:pt idx="315">5</cx:pt>
          <cx:pt idx="316">5</cx:pt>
          <cx:pt idx="317">5</cx:pt>
          <cx:pt idx="318">5</cx:pt>
          <cx:pt idx="319">5</cx:pt>
          <cx:pt idx="320">5</cx:pt>
          <cx:pt idx="321">5</cx:pt>
          <cx:pt idx="322">5</cx:pt>
          <cx:pt idx="323">5</cx:pt>
          <cx:pt idx="324">5</cx:pt>
          <cx:pt idx="325">5</cx:pt>
          <cx:pt idx="326">5</cx:pt>
          <cx:pt idx="327">5</cx:pt>
          <cx:pt idx="328">5</cx:pt>
          <cx:pt idx="329">5</cx:pt>
          <cx:pt idx="330">5</cx:pt>
          <cx:pt idx="331">5</cx:pt>
          <cx:pt idx="332">5</cx:pt>
          <cx:pt idx="333">5</cx:pt>
          <cx:pt idx="334">5</cx:pt>
          <cx:pt idx="335">5</cx:pt>
          <cx:pt idx="336">5</cx:pt>
          <cx:pt idx="337">5</cx:pt>
          <cx:pt idx="338">5</cx:pt>
          <cx:pt idx="339">5</cx:pt>
          <cx:pt idx="340">5</cx:pt>
          <cx:pt idx="341">5</cx:pt>
          <cx:pt idx="342">5</cx:pt>
          <cx:pt idx="343">5</cx:pt>
          <cx:pt idx="344">5</cx:pt>
          <cx:pt idx="345">5</cx:pt>
          <cx:pt idx="346">5</cx:pt>
          <cx:pt idx="347">5</cx:pt>
          <cx:pt idx="348">5</cx:pt>
          <cx:pt idx="349">5</cx:pt>
          <cx:pt idx="350">5</cx:pt>
          <cx:pt idx="351">5</cx:pt>
          <cx:pt idx="352">5</cx:pt>
          <cx:pt idx="353">5</cx:pt>
          <cx:pt idx="354">5</cx:pt>
          <cx:pt idx="355">5</cx:pt>
          <cx:pt idx="356">5</cx:pt>
          <cx:pt idx="357">5</cx:pt>
          <cx:pt idx="358">5</cx:pt>
          <cx:pt idx="359">5</cx:pt>
          <cx:pt idx="360">5</cx:pt>
          <cx:pt idx="361">5</cx:pt>
          <cx:pt idx="362">5</cx:pt>
          <cx:pt idx="363">5</cx:pt>
          <cx:pt idx="364">5</cx:pt>
          <cx:pt idx="365">5</cx:pt>
          <cx:pt idx="366">5</cx:pt>
          <cx:pt idx="367">5</cx:pt>
          <cx:pt idx="368">5</cx:pt>
          <cx:pt idx="369">5</cx:pt>
          <cx:pt idx="370">5</cx:pt>
          <cx:pt idx="371">5</cx:pt>
          <cx:pt idx="372">5</cx:pt>
          <cx:pt idx="373">5</cx:pt>
          <cx:pt idx="374">5</cx:pt>
          <cx:pt idx="375">5</cx:pt>
          <cx:pt idx="376">5</cx:pt>
          <cx:pt idx="377">5</cx:pt>
          <cx:pt idx="378">5</cx:pt>
          <cx:pt idx="379">5</cx:pt>
          <cx:pt idx="380">5</cx:pt>
          <cx:pt idx="381">5</cx:pt>
          <cx:pt idx="382">5</cx:pt>
          <cx:pt idx="383">5</cx:pt>
          <cx:pt idx="384">5</cx:pt>
          <cx:pt idx="385">5</cx:pt>
          <cx:pt idx="386">5</cx:pt>
          <cx:pt idx="387">5</cx:pt>
          <cx:pt idx="388">5</cx:pt>
          <cx:pt idx="389">5</cx:pt>
          <cx:pt idx="390">5</cx:pt>
          <cx:pt idx="391">5</cx:pt>
          <cx:pt idx="392">5</cx:pt>
          <cx:pt idx="393">5</cx:pt>
          <cx:pt idx="394">5</cx:pt>
          <cx:pt idx="395">5</cx:pt>
          <cx:pt idx="396">5</cx:pt>
          <cx:pt idx="397">5</cx:pt>
          <cx:pt idx="398">5</cx:pt>
          <cx:pt idx="399">5</cx:pt>
          <cx:pt idx="400">5</cx:pt>
          <cx:pt idx="401">5</cx:pt>
          <cx:pt idx="402">5</cx:pt>
          <cx:pt idx="403">5</cx:pt>
          <cx:pt idx="404">5</cx:pt>
          <cx:pt idx="405">5</cx:pt>
          <cx:pt idx="406">5</cx:pt>
          <cx:pt idx="407">5</cx:pt>
          <cx:pt idx="408">5</cx:pt>
          <cx:pt idx="409">5</cx:pt>
          <cx:pt idx="410">5</cx:pt>
          <cx:pt idx="411">5</cx:pt>
          <cx:pt idx="412">5</cx:pt>
          <cx:pt idx="413">5</cx:pt>
          <cx:pt idx="414">5</cx:pt>
          <cx:pt idx="415">5</cx:pt>
          <cx:pt idx="416">5</cx:pt>
          <cx:pt idx="417">5</cx:pt>
          <cx:pt idx="418">5</cx:pt>
          <cx:pt idx="419">5</cx:pt>
          <cx:pt idx="420">5</cx:pt>
          <cx:pt idx="421">5</cx:pt>
          <cx:pt idx="422">5</cx:pt>
          <cx:pt idx="423">5</cx:pt>
          <cx:pt idx="424">5</cx:pt>
          <cx:pt idx="425">5</cx:pt>
          <cx:pt idx="426">5</cx:pt>
          <cx:pt idx="427">5</cx:pt>
          <cx:pt idx="428">5</cx:pt>
          <cx:pt idx="429">5</cx:pt>
          <cx:pt idx="430">5</cx:pt>
          <cx:pt idx="431">5</cx:pt>
          <cx:pt idx="432">5</cx:pt>
          <cx:pt idx="433">5</cx:pt>
          <cx:pt idx="434">5</cx:pt>
          <cx:pt idx="435">5</cx:pt>
          <cx:pt idx="436">5</cx:pt>
          <cx:pt idx="437">5</cx:pt>
          <cx:pt idx="438">5</cx:pt>
          <cx:pt idx="439">5</cx:pt>
          <cx:pt idx="440">5</cx:pt>
          <cx:pt idx="441">5</cx:pt>
          <cx:pt idx="442">5</cx:pt>
          <cx:pt idx="443">5</cx:pt>
          <cx:pt idx="444">5</cx:pt>
          <cx:pt idx="445">5</cx:pt>
          <cx:pt idx="446">5</cx:pt>
          <cx:pt idx="447">5</cx:pt>
          <cx:pt idx="448">5</cx:pt>
          <cx:pt idx="449">5</cx:pt>
          <cx:pt idx="450">5</cx:pt>
          <cx:pt idx="451">5</cx:pt>
          <cx:pt idx="452">5</cx:pt>
          <cx:pt idx="453">5</cx:pt>
          <cx:pt idx="454">5</cx:pt>
          <cx:pt idx="455">5</cx:pt>
          <cx:pt idx="456">5</cx:pt>
          <cx:pt idx="457">5</cx:pt>
          <cx:pt idx="458">5</cx:pt>
          <cx:pt idx="459">5</cx:pt>
          <cx:pt idx="460">5</cx:pt>
          <cx:pt idx="461">5</cx:pt>
          <cx:pt idx="462">5</cx:pt>
          <cx:pt idx="463">5</cx:pt>
          <cx:pt idx="464">5</cx:pt>
          <cx:pt idx="465">5</cx:pt>
          <cx:pt idx="466">5</cx:pt>
          <cx:pt idx="467">5</cx:pt>
          <cx:pt idx="468">5</cx:pt>
          <cx:pt idx="469">5</cx:pt>
          <cx:pt idx="470">5</cx:pt>
          <cx:pt idx="471">5</cx:pt>
          <cx:pt idx="472">5</cx:pt>
          <cx:pt idx="473">5</cx:pt>
          <cx:pt idx="474">5</cx:pt>
          <cx:pt idx="475">5</cx:pt>
          <cx:pt idx="476">5</cx:pt>
          <cx:pt idx="477">5</cx:pt>
          <cx:pt idx="478">5</cx:pt>
          <cx:pt idx="479">5</cx:pt>
          <cx:pt idx="480">5</cx:pt>
          <cx:pt idx="481">5</cx:pt>
          <cx:pt idx="482">5</cx:pt>
          <cx:pt idx="483">5</cx:pt>
          <cx:pt idx="484">5</cx:pt>
          <cx:pt idx="485">5</cx:pt>
          <cx:pt idx="486">5</cx:pt>
          <cx:pt idx="487">5</cx:pt>
          <cx:pt idx="488">5</cx:pt>
          <cx:pt idx="489">5</cx:pt>
          <cx:pt idx="490">5</cx:pt>
          <cx:pt idx="491">5</cx:pt>
          <cx:pt idx="492">5</cx:pt>
          <cx:pt idx="493">5</cx:pt>
          <cx:pt idx="494">5</cx:pt>
          <cx:pt idx="495">5</cx:pt>
          <cx:pt idx="496">5</cx:pt>
          <cx:pt idx="497">5</cx:pt>
          <cx:pt idx="498">5</cx:pt>
          <cx:pt idx="499">5</cx:pt>
          <cx:pt idx="500">5</cx:pt>
          <cx:pt idx="501">5</cx:pt>
          <cx:pt idx="502">5</cx:pt>
          <cx:pt idx="503">5</cx:pt>
          <cx:pt idx="504">5</cx:pt>
          <cx:pt idx="505">5</cx:pt>
          <cx:pt idx="506">5</cx:pt>
          <cx:pt idx="507">5</cx:pt>
          <cx:pt idx="508">5</cx:pt>
          <cx:pt idx="509">5</cx:pt>
          <cx:pt idx="510">5</cx:pt>
          <cx:pt idx="511">5</cx:pt>
          <cx:pt idx="512">5</cx:pt>
          <cx:pt idx="513">5</cx:pt>
          <cx:pt idx="514">5</cx:pt>
          <cx:pt idx="515">5</cx:pt>
          <cx:pt idx="516">5</cx:pt>
          <cx:pt idx="517">5</cx:pt>
          <cx:pt idx="518">5</cx:pt>
          <cx:pt idx="519">5</cx:pt>
          <cx:pt idx="520">5</cx:pt>
          <cx:pt idx="521">5</cx:pt>
          <cx:pt idx="522">5</cx:pt>
          <cx:pt idx="523">5</cx:pt>
          <cx:pt idx="524">5</cx:pt>
          <cx:pt idx="525">5</cx:pt>
          <cx:pt idx="526">5</cx:pt>
          <cx:pt idx="527">5</cx:pt>
          <cx:pt idx="528">5</cx:pt>
          <cx:pt idx="529">5</cx:pt>
          <cx:pt idx="530">5</cx:pt>
          <cx:pt idx="531">5</cx:pt>
          <cx:pt idx="532">5</cx:pt>
          <cx:pt idx="533">5</cx:pt>
          <cx:pt idx="534">5</cx:pt>
          <cx:pt idx="535">5</cx:pt>
          <cx:pt idx="536">5</cx:pt>
          <cx:pt idx="537">5</cx:pt>
          <cx:pt idx="538">6</cx:pt>
          <cx:pt idx="539">6</cx:pt>
          <cx:pt idx="540">6</cx:pt>
          <cx:pt idx="541">6</cx:pt>
          <cx:pt idx="542">6</cx:pt>
          <cx:pt idx="543">6</cx:pt>
          <cx:pt idx="544">6</cx:pt>
          <cx:pt idx="545">6</cx:pt>
          <cx:pt idx="546">6</cx:pt>
          <cx:pt idx="547">6</cx:pt>
          <cx:pt idx="548">6</cx:pt>
          <cx:pt idx="549">6</cx:pt>
          <cx:pt idx="550">6</cx:pt>
          <cx:pt idx="551">6</cx:pt>
          <cx:pt idx="552">6</cx:pt>
          <cx:pt idx="553">6</cx:pt>
          <cx:pt idx="554">6</cx:pt>
          <cx:pt idx="555">6</cx:pt>
          <cx:pt idx="556">6</cx:pt>
          <cx:pt idx="557">6</cx:pt>
          <cx:pt idx="558">6</cx:pt>
          <cx:pt idx="559">6</cx:pt>
          <cx:pt idx="560">6</cx:pt>
          <cx:pt idx="561">6</cx:pt>
          <cx:pt idx="562">6</cx:pt>
          <cx:pt idx="563">6</cx:pt>
          <cx:pt idx="564">6</cx:pt>
          <cx:pt idx="565">6</cx:pt>
          <cx:pt idx="566">6</cx:pt>
          <cx:pt idx="567">6</cx:pt>
          <cx:pt idx="568">6</cx:pt>
          <cx:pt idx="569">6</cx:pt>
          <cx:pt idx="570">6</cx:pt>
          <cx:pt idx="571">6</cx:pt>
          <cx:pt idx="572">6</cx:pt>
          <cx:pt idx="573">6</cx:pt>
          <cx:pt idx="574">6</cx:pt>
          <cx:pt idx="575">6</cx:pt>
          <cx:pt idx="576">6</cx:pt>
          <cx:pt idx="577">6</cx:pt>
          <cx:pt idx="578">6</cx:pt>
          <cx:pt idx="579">6</cx:pt>
          <cx:pt idx="580">6</cx:pt>
          <cx:pt idx="581">6</cx:pt>
          <cx:pt idx="582">6</cx:pt>
          <cx:pt idx="583">6</cx:pt>
          <cx:pt idx="584">6</cx:pt>
          <cx:pt idx="585">6</cx:pt>
          <cx:pt idx="586">6</cx:pt>
          <cx:pt idx="587">6</cx:pt>
          <cx:pt idx="588">6</cx:pt>
          <cx:pt idx="589">6</cx:pt>
          <cx:pt idx="590">6</cx:pt>
          <cx:pt idx="591">6</cx:pt>
          <cx:pt idx="592">6</cx:pt>
          <cx:pt idx="593">6</cx:pt>
          <cx:pt idx="594">6</cx:pt>
          <cx:pt idx="595">6</cx:pt>
          <cx:pt idx="596">6</cx:pt>
          <cx:pt idx="597">6</cx:pt>
          <cx:pt idx="598">6</cx:pt>
          <cx:pt idx="599">6</cx:pt>
          <cx:pt idx="600">6</cx:pt>
          <cx:pt idx="601">6</cx:pt>
          <cx:pt idx="602">6</cx:pt>
          <cx:pt idx="603">6</cx:pt>
          <cx:pt idx="604">6</cx:pt>
          <cx:pt idx="605">6</cx:pt>
          <cx:pt idx="606">6</cx:pt>
          <cx:pt idx="607">6</cx:pt>
          <cx:pt idx="608">6</cx:pt>
          <cx:pt idx="609">6</cx:pt>
          <cx:pt idx="610">6</cx:pt>
          <cx:pt idx="611">6</cx:pt>
          <cx:pt idx="612">6</cx:pt>
          <cx:pt idx="613">6</cx:pt>
          <cx:pt idx="614">6</cx:pt>
          <cx:pt idx="615">6</cx:pt>
          <cx:pt idx="616">6</cx:pt>
          <cx:pt idx="617">6</cx:pt>
          <cx:pt idx="618">6</cx:pt>
          <cx:pt idx="619">6</cx:pt>
          <cx:pt idx="620">6</cx:pt>
          <cx:pt idx="621">6</cx:pt>
          <cx:pt idx="622">6</cx:pt>
          <cx:pt idx="623">6</cx:pt>
          <cx:pt idx="624">6</cx:pt>
          <cx:pt idx="625">6</cx:pt>
          <cx:pt idx="626">6</cx:pt>
          <cx:pt idx="627">6</cx:pt>
          <cx:pt idx="628">6</cx:pt>
          <cx:pt idx="629">6</cx:pt>
          <cx:pt idx="630">6</cx:pt>
          <cx:pt idx="631">6</cx:pt>
          <cx:pt idx="632">6</cx:pt>
          <cx:pt idx="633">6</cx:pt>
          <cx:pt idx="634">6</cx:pt>
          <cx:pt idx="635">6</cx:pt>
          <cx:pt idx="636">6</cx:pt>
          <cx:pt idx="637">6</cx:pt>
          <cx:pt idx="638">6</cx:pt>
          <cx:pt idx="639">6</cx:pt>
          <cx:pt idx="640">6</cx:pt>
          <cx:pt idx="641">6</cx:pt>
          <cx:pt idx="642">6</cx:pt>
          <cx:pt idx="643">6</cx:pt>
          <cx:pt idx="644">6</cx:pt>
          <cx:pt idx="645">6</cx:pt>
          <cx:pt idx="646">6</cx:pt>
          <cx:pt idx="647">6</cx:pt>
          <cx:pt idx="648">6</cx:pt>
          <cx:pt idx="649">6</cx:pt>
          <cx:pt idx="650">6</cx:pt>
          <cx:pt idx="651">6</cx:pt>
          <cx:pt idx="652">6</cx:pt>
          <cx:pt idx="653">6</cx:pt>
          <cx:pt idx="654">6</cx:pt>
          <cx:pt idx="655">6</cx:pt>
          <cx:pt idx="656">6</cx:pt>
          <cx:pt idx="657">6</cx:pt>
          <cx:pt idx="658">6</cx:pt>
          <cx:pt idx="659">6</cx:pt>
          <cx:pt idx="660">6</cx:pt>
          <cx:pt idx="661">6</cx:pt>
          <cx:pt idx="662">6</cx:pt>
          <cx:pt idx="663">6</cx:pt>
          <cx:pt idx="664">6</cx:pt>
          <cx:pt idx="665">6</cx:pt>
          <cx:pt idx="666">6</cx:pt>
          <cx:pt idx="667">6</cx:pt>
          <cx:pt idx="668">6</cx:pt>
          <cx:pt idx="669">6</cx:pt>
          <cx:pt idx="670">6</cx:pt>
          <cx:pt idx="671">6</cx:pt>
          <cx:pt idx="672">6</cx:pt>
          <cx:pt idx="673">6</cx:pt>
          <cx:pt idx="674">6</cx:pt>
          <cx:pt idx="675">6</cx:pt>
          <cx:pt idx="676">6</cx:pt>
          <cx:pt idx="677">6</cx:pt>
          <cx:pt idx="678">6</cx:pt>
          <cx:pt idx="679">6</cx:pt>
          <cx:pt idx="680">6</cx:pt>
          <cx:pt idx="681">6</cx:pt>
          <cx:pt idx="682">6</cx:pt>
          <cx:pt idx="683">6</cx:pt>
          <cx:pt idx="684">6</cx:pt>
          <cx:pt idx="685">6</cx:pt>
          <cx:pt idx="686">6</cx:pt>
          <cx:pt idx="687">6</cx:pt>
          <cx:pt idx="688">6</cx:pt>
          <cx:pt idx="689">6</cx:pt>
          <cx:pt idx="690">6</cx:pt>
          <cx:pt idx="691">6</cx:pt>
          <cx:pt idx="692">6</cx:pt>
          <cx:pt idx="693">6</cx:pt>
          <cx:pt idx="694">6</cx:pt>
          <cx:pt idx="695">6</cx:pt>
          <cx:pt idx="696">6</cx:pt>
          <cx:pt idx="697">6</cx:pt>
          <cx:pt idx="698">6</cx:pt>
          <cx:pt idx="699">6</cx:pt>
          <cx:pt idx="700">6</cx:pt>
          <cx:pt idx="701">6</cx:pt>
          <cx:pt idx="702">6</cx:pt>
          <cx:pt idx="703">6</cx:pt>
          <cx:pt idx="704">6</cx:pt>
          <cx:pt idx="705">6</cx:pt>
          <cx:pt idx="706">6</cx:pt>
          <cx:pt idx="707">6</cx:pt>
          <cx:pt idx="708">6</cx:pt>
          <cx:pt idx="709">6</cx:pt>
          <cx:pt idx="710">6</cx:pt>
          <cx:pt idx="711">6</cx:pt>
          <cx:pt idx="712">6</cx:pt>
          <cx:pt idx="713">6</cx:pt>
          <cx:pt idx="714">6</cx:pt>
          <cx:pt idx="715">6</cx:pt>
          <cx:pt idx="716">6</cx:pt>
          <cx:pt idx="717">6</cx:pt>
          <cx:pt idx="718">6</cx:pt>
          <cx:pt idx="719">6</cx:pt>
          <cx:pt idx="720">6</cx:pt>
          <cx:pt idx="721">6</cx:pt>
          <cx:pt idx="722">6</cx:pt>
          <cx:pt idx="723">6</cx:pt>
          <cx:pt idx="724">6</cx:pt>
          <cx:pt idx="725">6</cx:pt>
          <cx:pt idx="726">6</cx:pt>
          <cx:pt idx="727">6</cx:pt>
          <cx:pt idx="728">6</cx:pt>
          <cx:pt idx="729">6</cx:pt>
          <cx:pt idx="730">6</cx:pt>
          <cx:pt idx="731">6</cx:pt>
          <cx:pt idx="732">6</cx:pt>
          <cx:pt idx="733">6</cx:pt>
          <cx:pt idx="734">6</cx:pt>
          <cx:pt idx="735">6</cx:pt>
          <cx:pt idx="736">6</cx:pt>
          <cx:pt idx="737">6</cx:pt>
          <cx:pt idx="738">6</cx:pt>
          <cx:pt idx="739">6</cx:pt>
          <cx:pt idx="740">6</cx:pt>
          <cx:pt idx="741">6</cx:pt>
          <cx:pt idx="742">6</cx:pt>
          <cx:pt idx="743">6</cx:pt>
          <cx:pt idx="744">6</cx:pt>
          <cx:pt idx="745">6</cx:pt>
          <cx:pt idx="746">6</cx:pt>
          <cx:pt idx="747">6</cx:pt>
          <cx:pt idx="748">6</cx:pt>
          <cx:pt idx="749">6</cx:pt>
          <cx:pt idx="750">6</cx:pt>
          <cx:pt idx="751">6</cx:pt>
          <cx:pt idx="752">6</cx:pt>
          <cx:pt idx="753">6</cx:pt>
          <cx:pt idx="754">6</cx:pt>
          <cx:pt idx="755">6</cx:pt>
          <cx:pt idx="756">6</cx:pt>
          <cx:pt idx="757">6</cx:pt>
          <cx:pt idx="758">6</cx:pt>
          <cx:pt idx="759">6</cx:pt>
          <cx:pt idx="760">6</cx:pt>
          <cx:pt idx="761">6</cx:pt>
          <cx:pt idx="762">6</cx:pt>
          <cx:pt idx="763">6</cx:pt>
          <cx:pt idx="764">6</cx:pt>
          <cx:pt idx="765">6</cx:pt>
          <cx:pt idx="766">6</cx:pt>
          <cx:pt idx="767">6</cx:pt>
          <cx:pt idx="768">6</cx:pt>
          <cx:pt idx="769">6</cx:pt>
          <cx:pt idx="770">6</cx:pt>
          <cx:pt idx="771">6</cx:pt>
          <cx:pt idx="772">6</cx:pt>
          <cx:pt idx="773">6</cx:pt>
          <cx:pt idx="774">6</cx:pt>
          <cx:pt idx="775">6</cx:pt>
          <cx:pt idx="776">6</cx:pt>
          <cx:pt idx="777">6</cx:pt>
          <cx:pt idx="778">6</cx:pt>
          <cx:pt idx="779">6</cx:pt>
          <cx:pt idx="780">6</cx:pt>
          <cx:pt idx="781">6</cx:pt>
          <cx:pt idx="782">6</cx:pt>
          <cx:pt idx="783">6</cx:pt>
          <cx:pt idx="784">6</cx:pt>
          <cx:pt idx="785">6</cx:pt>
          <cx:pt idx="786">6</cx:pt>
          <cx:pt idx="787">6</cx:pt>
          <cx:pt idx="788">6</cx:pt>
          <cx:pt idx="789">6</cx:pt>
          <cx:pt idx="790">6</cx:pt>
          <cx:pt idx="791">6</cx:pt>
          <cx:pt idx="792">6</cx:pt>
          <cx:pt idx="793">6</cx:pt>
          <cx:pt idx="794">6</cx:pt>
          <cx:pt idx="795">6</cx:pt>
          <cx:pt idx="796">6</cx:pt>
          <cx:pt idx="797">6</cx:pt>
          <cx:pt idx="798">6</cx:pt>
          <cx:pt idx="799">6</cx:pt>
          <cx:pt idx="800">6</cx:pt>
          <cx:pt idx="801">6</cx:pt>
          <cx:pt idx="802">6</cx:pt>
          <cx:pt idx="803">6</cx:pt>
          <cx:pt idx="804">6</cx:pt>
          <cx:pt idx="805">6</cx:pt>
          <cx:pt idx="806">6</cx:pt>
          <cx:pt idx="807">6</cx:pt>
          <cx:pt idx="808">6</cx:pt>
          <cx:pt idx="809">6</cx:pt>
          <cx:pt idx="810">6</cx:pt>
          <cx:pt idx="811">6</cx:pt>
          <cx:pt idx="812">6</cx:pt>
          <cx:pt idx="813">6</cx:pt>
          <cx:pt idx="814">6</cx:pt>
          <cx:pt idx="815">6</cx:pt>
          <cx:pt idx="816">6</cx:pt>
          <cx:pt idx="817">6</cx:pt>
          <cx:pt idx="818">6</cx:pt>
          <cx:pt idx="819">6</cx:pt>
          <cx:pt idx="820">6</cx:pt>
          <cx:pt idx="821">6</cx:pt>
          <cx:pt idx="822">6</cx:pt>
          <cx:pt idx="823">6</cx:pt>
          <cx:pt idx="824">6</cx:pt>
          <cx:pt idx="825">6</cx:pt>
          <cx:pt idx="826">6</cx:pt>
          <cx:pt idx="827">6</cx:pt>
          <cx:pt idx="828">6</cx:pt>
          <cx:pt idx="829">6</cx:pt>
          <cx:pt idx="830">6</cx:pt>
          <cx:pt idx="831">6</cx:pt>
          <cx:pt idx="832">6</cx:pt>
          <cx:pt idx="833">6</cx:pt>
          <cx:pt idx="834">6</cx:pt>
          <cx:pt idx="835">6</cx:pt>
          <cx:pt idx="836">6</cx:pt>
          <cx:pt idx="837">6</cx:pt>
          <cx:pt idx="838">6</cx:pt>
          <cx:pt idx="839">6</cx:pt>
          <cx:pt idx="840">6</cx:pt>
          <cx:pt idx="841">6</cx:pt>
          <cx:pt idx="842">6</cx:pt>
          <cx:pt idx="843">6</cx:pt>
          <cx:pt idx="844">6</cx:pt>
          <cx:pt idx="845">6</cx:pt>
          <cx:pt idx="846">6</cx:pt>
          <cx:pt idx="847">6</cx:pt>
          <cx:pt idx="848">6</cx:pt>
          <cx:pt idx="849">6</cx:pt>
          <cx:pt idx="850">6</cx:pt>
          <cx:pt idx="851">6</cx:pt>
          <cx:pt idx="852">6</cx:pt>
          <cx:pt idx="853">6</cx:pt>
          <cx:pt idx="854">6</cx:pt>
          <cx:pt idx="855">6</cx:pt>
          <cx:pt idx="856">6</cx:pt>
          <cx:pt idx="857">6</cx:pt>
          <cx:pt idx="858">6</cx:pt>
          <cx:pt idx="859">6</cx:pt>
          <cx:pt idx="860">6</cx:pt>
          <cx:pt idx="861">6</cx:pt>
          <cx:pt idx="862">6</cx:pt>
          <cx:pt idx="863">6</cx:pt>
          <cx:pt idx="864">6</cx:pt>
          <cx:pt idx="865">6</cx:pt>
          <cx:pt idx="866">6</cx:pt>
          <cx:pt idx="867">6</cx:pt>
          <cx:pt idx="868">6</cx:pt>
          <cx:pt idx="869">6</cx:pt>
          <cx:pt idx="870">6</cx:pt>
          <cx:pt idx="871">6</cx:pt>
          <cx:pt idx="872">6</cx:pt>
          <cx:pt idx="873">6</cx:pt>
          <cx:pt idx="874">6</cx:pt>
          <cx:pt idx="875">6</cx:pt>
          <cx:pt idx="876">6</cx:pt>
          <cx:pt idx="877">6</cx:pt>
          <cx:pt idx="878">6</cx:pt>
          <cx:pt idx="879">6</cx:pt>
          <cx:pt idx="880">6</cx:pt>
          <cx:pt idx="881">6</cx:pt>
          <cx:pt idx="882">6</cx:pt>
          <cx:pt idx="883">6</cx:pt>
          <cx:pt idx="884">6</cx:pt>
          <cx:pt idx="885">6</cx:pt>
          <cx:pt idx="886">6</cx:pt>
          <cx:pt idx="887">6</cx:pt>
          <cx:pt idx="888">6</cx:pt>
          <cx:pt idx="889">6</cx:pt>
          <cx:pt idx="890">6</cx:pt>
          <cx:pt idx="891">6</cx:pt>
          <cx:pt idx="892">6</cx:pt>
          <cx:pt idx="893">6</cx:pt>
          <cx:pt idx="894">6</cx:pt>
          <cx:pt idx="895">6</cx:pt>
          <cx:pt idx="896">6</cx:pt>
          <cx:pt idx="897">6</cx:pt>
          <cx:pt idx="898">6</cx:pt>
          <cx:pt idx="899">6</cx:pt>
          <cx:pt idx="900">6</cx:pt>
          <cx:pt idx="901">6</cx:pt>
          <cx:pt idx="902">6</cx:pt>
          <cx:pt idx="903">6</cx:pt>
          <cx:pt idx="904">6</cx:pt>
          <cx:pt idx="905">6</cx:pt>
          <cx:pt idx="906">6</cx:pt>
          <cx:pt idx="907">6</cx:pt>
          <cx:pt idx="908">6</cx:pt>
          <cx:pt idx="909">6</cx:pt>
          <cx:pt idx="910">6</cx:pt>
          <cx:pt idx="911">6</cx:pt>
          <cx:pt idx="912">7</cx:pt>
          <cx:pt idx="913">7</cx:pt>
          <cx:pt idx="914">7</cx:pt>
          <cx:pt idx="915">7</cx:pt>
          <cx:pt idx="916">7</cx:pt>
          <cx:pt idx="917">7</cx:pt>
          <cx:pt idx="918">7</cx:pt>
          <cx:pt idx="919">7</cx:pt>
          <cx:pt idx="920">7</cx:pt>
          <cx:pt idx="921">7</cx:pt>
          <cx:pt idx="922">7</cx:pt>
          <cx:pt idx="923">7</cx:pt>
          <cx:pt idx="924">7</cx:pt>
          <cx:pt idx="925">7</cx:pt>
          <cx:pt idx="926">7</cx:pt>
          <cx:pt idx="927">7</cx:pt>
          <cx:pt idx="928">7</cx:pt>
          <cx:pt idx="929">7</cx:pt>
          <cx:pt idx="930">7</cx:pt>
          <cx:pt idx="931">7</cx:pt>
          <cx:pt idx="932">7</cx:pt>
          <cx:pt idx="933">7</cx:pt>
          <cx:pt idx="934">7</cx:pt>
          <cx:pt idx="935">7</cx:pt>
          <cx:pt idx="936">7</cx:pt>
          <cx:pt idx="937">7</cx:pt>
          <cx:pt idx="938">7</cx:pt>
          <cx:pt idx="939">7</cx:pt>
          <cx:pt idx="940">7</cx:pt>
          <cx:pt idx="941">7</cx:pt>
          <cx:pt idx="942">7</cx:pt>
          <cx:pt idx="943">7</cx:pt>
          <cx:pt idx="944">7</cx:pt>
          <cx:pt idx="945">7</cx:pt>
          <cx:pt idx="946">7</cx:pt>
          <cx:pt idx="947">7</cx:pt>
          <cx:pt idx="948">7</cx:pt>
          <cx:pt idx="949">7</cx:pt>
          <cx:pt idx="950">7</cx:pt>
          <cx:pt idx="951">7</cx:pt>
          <cx:pt idx="952">7</cx:pt>
          <cx:pt idx="953">7</cx:pt>
          <cx:pt idx="954">7</cx:pt>
          <cx:pt idx="955">7</cx:pt>
          <cx:pt idx="956">7</cx:pt>
          <cx:pt idx="957">7</cx:pt>
          <cx:pt idx="958">7</cx:pt>
          <cx:pt idx="959">7</cx:pt>
          <cx:pt idx="960">7</cx:pt>
          <cx:pt idx="961">7</cx:pt>
          <cx:pt idx="962">7</cx:pt>
          <cx:pt idx="963">7</cx:pt>
          <cx:pt idx="964">7</cx:pt>
          <cx:pt idx="965">7</cx:pt>
          <cx:pt idx="966">7</cx:pt>
          <cx:pt idx="967">7</cx:pt>
          <cx:pt idx="968">7</cx:pt>
          <cx:pt idx="969">7</cx:pt>
          <cx:pt idx="970">7</cx:pt>
          <cx:pt idx="971">7</cx:pt>
          <cx:pt idx="972">7</cx:pt>
          <cx:pt idx="973">7</cx:pt>
          <cx:pt idx="974">7</cx:pt>
          <cx:pt idx="975">7</cx:pt>
          <cx:pt idx="976">7</cx:pt>
          <cx:pt idx="977">7</cx:pt>
          <cx:pt idx="978">7</cx:pt>
          <cx:pt idx="979">7</cx:pt>
          <cx:pt idx="980">7</cx:pt>
          <cx:pt idx="981">7</cx:pt>
          <cx:pt idx="982">7</cx:pt>
          <cx:pt idx="983">7</cx:pt>
          <cx:pt idx="984">7</cx:pt>
          <cx:pt idx="985">7</cx:pt>
          <cx:pt idx="986">7</cx:pt>
          <cx:pt idx="987">7</cx:pt>
          <cx:pt idx="988">7</cx:pt>
          <cx:pt idx="989">7</cx:pt>
          <cx:pt idx="990">7</cx:pt>
          <cx:pt idx="991">7</cx:pt>
          <cx:pt idx="992">7</cx:pt>
          <cx:pt idx="993">7</cx:pt>
          <cx:pt idx="994">7</cx:pt>
          <cx:pt idx="995">7</cx:pt>
          <cx:pt idx="996">7</cx:pt>
          <cx:pt idx="997">7</cx:pt>
          <cx:pt idx="998">7</cx:pt>
          <cx:pt idx="999">7</cx:pt>
          <cx:pt idx="1000">7</cx:pt>
          <cx:pt idx="1001">7</cx:pt>
          <cx:pt idx="1002">7</cx:pt>
          <cx:pt idx="1003">7</cx:pt>
          <cx:pt idx="1004">7</cx:pt>
          <cx:pt idx="1005">7</cx:pt>
          <cx:pt idx="1006">7</cx:pt>
          <cx:pt idx="1007">7</cx:pt>
          <cx:pt idx="1008">7</cx:pt>
          <cx:pt idx="1009">7</cx:pt>
          <cx:pt idx="1010">7</cx:pt>
          <cx:pt idx="1011">7</cx:pt>
          <cx:pt idx="1012">7</cx:pt>
          <cx:pt idx="1013">7</cx:pt>
          <cx:pt idx="1014">7</cx:pt>
          <cx:pt idx="1015">7</cx:pt>
          <cx:pt idx="1016">7</cx:pt>
          <cx:pt idx="1017">7</cx:pt>
          <cx:pt idx="1018">7</cx:pt>
          <cx:pt idx="1019">7</cx:pt>
          <cx:pt idx="1020">7</cx:pt>
          <cx:pt idx="1021">7</cx:pt>
          <cx:pt idx="1022">7</cx:pt>
          <cx:pt idx="1023">7</cx:pt>
          <cx:pt idx="1024">7</cx:pt>
          <cx:pt idx="1025">7</cx:pt>
          <cx:pt idx="1026">7</cx:pt>
          <cx:pt idx="1027">7</cx:pt>
          <cx:pt idx="1028">7</cx:pt>
          <cx:pt idx="1029">7</cx:pt>
          <cx:pt idx="1030">7</cx:pt>
          <cx:pt idx="1031">7</cx:pt>
          <cx:pt idx="1032">7</cx:pt>
          <cx:pt idx="1033">7</cx:pt>
          <cx:pt idx="1034">7</cx:pt>
          <cx:pt idx="1035">7</cx:pt>
          <cx:pt idx="1036">7</cx:pt>
          <cx:pt idx="1037">7</cx:pt>
          <cx:pt idx="1038">7</cx:pt>
          <cx:pt idx="1039">7</cx:pt>
          <cx:pt idx="1040">7</cx:pt>
          <cx:pt idx="1041">7</cx:pt>
          <cx:pt idx="1042">7</cx:pt>
          <cx:pt idx="1043">7</cx:pt>
          <cx:pt idx="1044">7</cx:pt>
          <cx:pt idx="1045">7</cx:pt>
          <cx:pt idx="1046">7</cx:pt>
          <cx:pt idx="1047">7</cx:pt>
          <cx:pt idx="1048">7</cx:pt>
          <cx:pt idx="1049">7</cx:pt>
          <cx:pt idx="1050">7</cx:pt>
          <cx:pt idx="1051">7</cx:pt>
          <cx:pt idx="1052">7</cx:pt>
          <cx:pt idx="1053">7</cx:pt>
          <cx:pt idx="1054">7</cx:pt>
          <cx:pt idx="1055">7</cx:pt>
          <cx:pt idx="1056">7</cx:pt>
          <cx:pt idx="1057">7</cx:pt>
          <cx:pt idx="1058">7</cx:pt>
          <cx:pt idx="1059">7</cx:pt>
          <cx:pt idx="1060">7</cx:pt>
          <cx:pt idx="1061">7</cx:pt>
          <cx:pt idx="1062">7</cx:pt>
          <cx:pt idx="1063">7</cx:pt>
          <cx:pt idx="1064">7</cx:pt>
          <cx:pt idx="1065">7</cx:pt>
          <cx:pt idx="1066">7</cx:pt>
          <cx:pt idx="1067">7</cx:pt>
          <cx:pt idx="1068">7</cx:pt>
          <cx:pt idx="1069">7</cx:pt>
          <cx:pt idx="1070">7</cx:pt>
          <cx:pt idx="1071">7</cx:pt>
          <cx:pt idx="1072">7</cx:pt>
          <cx:pt idx="1073">7</cx:pt>
          <cx:pt idx="1074">7</cx:pt>
          <cx:pt idx="1075">7</cx:pt>
          <cx:pt idx="1076">7</cx:pt>
          <cx:pt idx="1077">7</cx:pt>
          <cx:pt idx="1078">7</cx:pt>
          <cx:pt idx="1079">7</cx:pt>
          <cx:pt idx="1080">7</cx:pt>
          <cx:pt idx="1081">7</cx:pt>
          <cx:pt idx="1082">7</cx:pt>
          <cx:pt idx="1083">7</cx:pt>
          <cx:pt idx="1084">7</cx:pt>
          <cx:pt idx="1085">7</cx:pt>
          <cx:pt idx="1086">7</cx:pt>
          <cx:pt idx="1087">7</cx:pt>
          <cx:pt idx="1088">7</cx:pt>
          <cx:pt idx="1089">7</cx:pt>
          <cx:pt idx="1090">7</cx:pt>
          <cx:pt idx="1091">7</cx:pt>
          <cx:pt idx="1092">7</cx:pt>
          <cx:pt idx="1093">7</cx:pt>
          <cx:pt idx="1094">7</cx:pt>
          <cx:pt idx="1095">7</cx:pt>
          <cx:pt idx="1096">7</cx:pt>
          <cx:pt idx="1097">7</cx:pt>
          <cx:pt idx="1098">7</cx:pt>
          <cx:pt idx="1099">7</cx:pt>
          <cx:pt idx="1100">7</cx:pt>
          <cx:pt idx="1101">7</cx:pt>
          <cx:pt idx="1102">7</cx:pt>
          <cx:pt idx="1103">7</cx:pt>
          <cx:pt idx="1104">7</cx:pt>
          <cx:pt idx="1105">7</cx:pt>
          <cx:pt idx="1106">7</cx:pt>
          <cx:pt idx="1107">7</cx:pt>
          <cx:pt idx="1108">7</cx:pt>
          <cx:pt idx="1109">7</cx:pt>
          <cx:pt idx="1110">7</cx:pt>
          <cx:pt idx="1111">7</cx:pt>
          <cx:pt idx="1112">7</cx:pt>
          <cx:pt idx="1113">7</cx:pt>
          <cx:pt idx="1114">7</cx:pt>
          <cx:pt idx="1115">7</cx:pt>
          <cx:pt idx="1116">7</cx:pt>
          <cx:pt idx="1117">7</cx:pt>
          <cx:pt idx="1118">7</cx:pt>
          <cx:pt idx="1119">7</cx:pt>
          <cx:pt idx="1120">7</cx:pt>
          <cx:pt idx="1121">7</cx:pt>
          <cx:pt idx="1122">7</cx:pt>
          <cx:pt idx="1123">7</cx:pt>
          <cx:pt idx="1124">7</cx:pt>
          <cx:pt idx="1125">7</cx:pt>
          <cx:pt idx="1126">7</cx:pt>
          <cx:pt idx="1127">7</cx:pt>
          <cx:pt idx="1128">7</cx:pt>
          <cx:pt idx="1129">7</cx:pt>
          <cx:pt idx="1130">7</cx:pt>
          <cx:pt idx="1131">7</cx:pt>
          <cx:pt idx="1132">7</cx:pt>
          <cx:pt idx="1133">7</cx:pt>
          <cx:pt idx="1134">7</cx:pt>
          <cx:pt idx="1135">7</cx:pt>
          <cx:pt idx="1136">7</cx:pt>
          <cx:pt idx="1137">7</cx:pt>
          <cx:pt idx="1138">7</cx:pt>
          <cx:pt idx="1139">7</cx:pt>
          <cx:pt idx="1140">7</cx:pt>
          <cx:pt idx="1141">7</cx:pt>
          <cx:pt idx="1142">7</cx:pt>
          <cx:pt idx="1143">7</cx:pt>
          <cx:pt idx="1144">7</cx:pt>
          <cx:pt idx="1145">7</cx:pt>
          <cx:pt idx="1146">7</cx:pt>
          <cx:pt idx="1147">7</cx:pt>
          <cx:pt idx="1148">7</cx:pt>
          <cx:pt idx="1149">7</cx:pt>
          <cx:pt idx="1150">7</cx:pt>
          <cx:pt idx="1151">7</cx:pt>
          <cx:pt idx="1152">7</cx:pt>
          <cx:pt idx="1153">7</cx:pt>
          <cx:pt idx="1154">7</cx:pt>
          <cx:pt idx="1155">7</cx:pt>
          <cx:pt idx="1156">7</cx:pt>
          <cx:pt idx="1157">7</cx:pt>
          <cx:pt idx="1158">7</cx:pt>
          <cx:pt idx="1159">7</cx:pt>
          <cx:pt idx="1160">7</cx:pt>
          <cx:pt idx="1161">7</cx:pt>
          <cx:pt idx="1162">7</cx:pt>
          <cx:pt idx="1163">7</cx:pt>
          <cx:pt idx="1164">7</cx:pt>
          <cx:pt idx="1165">7</cx:pt>
          <cx:pt idx="1166">7</cx:pt>
          <cx:pt idx="1167">7</cx:pt>
          <cx:pt idx="1168">7</cx:pt>
          <cx:pt idx="1169">7</cx:pt>
          <cx:pt idx="1170">7</cx:pt>
          <cx:pt idx="1171">7</cx:pt>
          <cx:pt idx="1172">7</cx:pt>
          <cx:pt idx="1173">7</cx:pt>
          <cx:pt idx="1174">7</cx:pt>
          <cx:pt idx="1175">7</cx:pt>
          <cx:pt idx="1176">7</cx:pt>
          <cx:pt idx="1177">7</cx:pt>
          <cx:pt idx="1178">7</cx:pt>
          <cx:pt idx="1179">7</cx:pt>
          <cx:pt idx="1180">7</cx:pt>
          <cx:pt idx="1181">7</cx:pt>
          <cx:pt idx="1182">7</cx:pt>
          <cx:pt idx="1183">7</cx:pt>
          <cx:pt idx="1184">7</cx:pt>
          <cx:pt idx="1185">7</cx:pt>
          <cx:pt idx="1186">7</cx:pt>
          <cx:pt idx="1187">7</cx:pt>
          <cx:pt idx="1188">7</cx:pt>
          <cx:pt idx="1189">7</cx:pt>
          <cx:pt idx="1190">7</cx:pt>
          <cx:pt idx="1191">7</cx:pt>
          <cx:pt idx="1192">7</cx:pt>
          <cx:pt idx="1193">7</cx:pt>
          <cx:pt idx="1194">7</cx:pt>
          <cx:pt idx="1195">7</cx:pt>
          <cx:pt idx="1196">7</cx:pt>
          <cx:pt idx="1197">7</cx:pt>
          <cx:pt idx="1198">7</cx:pt>
          <cx:pt idx="1199">7</cx:pt>
          <cx:pt idx="1200">7</cx:pt>
          <cx:pt idx="1201">7</cx:pt>
          <cx:pt idx="1202">7</cx:pt>
          <cx:pt idx="1203">7</cx:pt>
          <cx:pt idx="1204">7</cx:pt>
          <cx:pt idx="1205">7</cx:pt>
          <cx:pt idx="1206">7</cx:pt>
          <cx:pt idx="1207">7</cx:pt>
          <cx:pt idx="1208">7</cx:pt>
          <cx:pt idx="1209">7</cx:pt>
          <cx:pt idx="1210">7</cx:pt>
          <cx:pt idx="1211">7</cx:pt>
          <cx:pt idx="1212">7</cx:pt>
          <cx:pt idx="1213">7</cx:pt>
          <cx:pt idx="1214">7</cx:pt>
          <cx:pt idx="1215">7</cx:pt>
          <cx:pt idx="1216">7</cx:pt>
          <cx:pt idx="1217">7</cx:pt>
          <cx:pt idx="1218">7</cx:pt>
          <cx:pt idx="1219">7</cx:pt>
          <cx:pt idx="1220">7</cx:pt>
          <cx:pt idx="1221">7</cx:pt>
          <cx:pt idx="1222">7</cx:pt>
          <cx:pt idx="1223">7</cx:pt>
          <cx:pt idx="1224">7</cx:pt>
          <cx:pt idx="1225">7</cx:pt>
          <cx:pt idx="1226">7</cx:pt>
          <cx:pt idx="1227">7</cx:pt>
          <cx:pt idx="1228">7</cx:pt>
          <cx:pt idx="1229">7</cx:pt>
          <cx:pt idx="1230">7</cx:pt>
          <cx:pt idx="1231">8</cx:pt>
          <cx:pt idx="1232">8</cx:pt>
          <cx:pt idx="1233">8</cx:pt>
          <cx:pt idx="1234">8</cx:pt>
          <cx:pt idx="1235">8</cx:pt>
          <cx:pt idx="1236">8</cx:pt>
          <cx:pt idx="1237">8</cx:pt>
          <cx:pt idx="1238">8</cx:pt>
          <cx:pt idx="1239">8</cx:pt>
          <cx:pt idx="1240">8</cx:pt>
          <cx:pt idx="1241">8</cx:pt>
          <cx:pt idx="1242">8</cx:pt>
          <cx:pt idx="1243">8</cx:pt>
          <cx:pt idx="1244">8</cx:pt>
          <cx:pt idx="1245">8</cx:pt>
          <cx:pt idx="1246">8</cx:pt>
          <cx:pt idx="1247">8</cx:pt>
          <cx:pt idx="1248">8</cx:pt>
          <cx:pt idx="1249">8</cx:pt>
          <cx:pt idx="1250">8</cx:pt>
          <cx:pt idx="1251">8</cx:pt>
          <cx:pt idx="1252">8</cx:pt>
          <cx:pt idx="1253">8</cx:pt>
          <cx:pt idx="1254">8</cx:pt>
          <cx:pt idx="1255">8</cx:pt>
          <cx:pt idx="1256">8</cx:pt>
          <cx:pt idx="1257">8</cx:pt>
          <cx:pt idx="1258">8</cx:pt>
          <cx:pt idx="1259">8</cx:pt>
          <cx:pt idx="1260">8</cx:pt>
          <cx:pt idx="1261">8</cx:pt>
          <cx:pt idx="1262">8</cx:pt>
          <cx:pt idx="1263">8</cx:pt>
          <cx:pt idx="1264">8</cx:pt>
          <cx:pt idx="1265">8</cx:pt>
          <cx:pt idx="1266">8</cx:pt>
          <cx:pt idx="1267">8</cx:pt>
          <cx:pt idx="1268">8</cx:pt>
          <cx:pt idx="1269">8</cx:pt>
          <cx:pt idx="1270">8</cx:pt>
          <cx:pt idx="1271">8</cx:pt>
          <cx:pt idx="1272">8</cx:pt>
          <cx:pt idx="1273">8</cx:pt>
          <cx:pt idx="1274">8</cx:pt>
          <cx:pt idx="1275">8</cx:pt>
          <cx:pt idx="1276">8</cx:pt>
          <cx:pt idx="1277">8</cx:pt>
          <cx:pt idx="1278">8</cx:pt>
          <cx:pt idx="1279">8</cx:pt>
          <cx:pt idx="1280">8</cx:pt>
          <cx:pt idx="1281">8</cx:pt>
          <cx:pt idx="1282">8</cx:pt>
          <cx:pt idx="1283">8</cx:pt>
          <cx:pt idx="1284">8</cx:pt>
          <cx:pt idx="1285">8</cx:pt>
          <cx:pt idx="1286">8</cx:pt>
          <cx:pt idx="1287">8</cx:pt>
          <cx:pt idx="1288">8</cx:pt>
          <cx:pt idx="1289">8</cx:pt>
          <cx:pt idx="1290">8</cx:pt>
          <cx:pt idx="1291">8</cx:pt>
          <cx:pt idx="1292">8</cx:pt>
          <cx:pt idx="1293">8</cx:pt>
          <cx:pt idx="1294">8</cx:pt>
          <cx:pt idx="1295">8</cx:pt>
          <cx:pt idx="1296">8</cx:pt>
          <cx:pt idx="1297">8</cx:pt>
          <cx:pt idx="1298">8</cx:pt>
          <cx:pt idx="1299">8</cx:pt>
          <cx:pt idx="1300">8</cx:pt>
          <cx:pt idx="1301">8</cx:pt>
          <cx:pt idx="1302">8</cx:pt>
          <cx:pt idx="1303">8</cx:pt>
          <cx:pt idx="1304">8</cx:pt>
          <cx:pt idx="1305">8</cx:pt>
          <cx:pt idx="1306">8</cx:pt>
          <cx:pt idx="1307">8</cx:pt>
          <cx:pt idx="1308">8</cx:pt>
          <cx:pt idx="1309">8</cx:pt>
          <cx:pt idx="1310">8</cx:pt>
          <cx:pt idx="1311">8</cx:pt>
          <cx:pt idx="1312">8</cx:pt>
          <cx:pt idx="1313">8</cx:pt>
          <cx:pt idx="1314">8</cx:pt>
          <cx:pt idx="1315">8</cx:pt>
          <cx:pt idx="1316">8</cx:pt>
          <cx:pt idx="1317">8</cx:pt>
          <cx:pt idx="1318">8</cx:pt>
          <cx:pt idx="1319">8</cx:pt>
          <cx:pt idx="1320">8</cx:pt>
          <cx:pt idx="1321">8</cx:pt>
          <cx:pt idx="1322">8</cx:pt>
          <cx:pt idx="1323">8</cx:pt>
          <cx:pt idx="1324">8</cx:pt>
          <cx:pt idx="1325">8</cx:pt>
          <cx:pt idx="1326">8</cx:pt>
          <cx:pt idx="1327">8</cx:pt>
          <cx:pt idx="1328">8</cx:pt>
          <cx:pt idx="1329">8</cx:pt>
          <cx:pt idx="1330">8</cx:pt>
          <cx:pt idx="1331">8</cx:pt>
          <cx:pt idx="1332">8</cx:pt>
          <cx:pt idx="1333">8</cx:pt>
          <cx:pt idx="1334">8</cx:pt>
          <cx:pt idx="1335">8</cx:pt>
          <cx:pt idx="1336">8</cx:pt>
          <cx:pt idx="1337">8</cx:pt>
          <cx:pt idx="1338">8</cx:pt>
          <cx:pt idx="1339">8</cx:pt>
          <cx:pt idx="1340">8</cx:pt>
          <cx:pt idx="1341">8</cx:pt>
          <cx:pt idx="1342">8</cx:pt>
          <cx:pt idx="1343">8</cx:pt>
          <cx:pt idx="1344">8</cx:pt>
          <cx:pt idx="1345">8</cx:pt>
          <cx:pt idx="1346">8</cx:pt>
          <cx:pt idx="1347">8</cx:pt>
          <cx:pt idx="1348">8</cx:pt>
          <cx:pt idx="1349">8</cx:pt>
          <cx:pt idx="1350">8</cx:pt>
          <cx:pt idx="1351">8</cx:pt>
          <cx:pt idx="1352">8</cx:pt>
          <cx:pt idx="1353">8</cx:pt>
          <cx:pt idx="1354">8</cx:pt>
          <cx:pt idx="1355">8</cx:pt>
          <cx:pt idx="1356">8</cx:pt>
          <cx:pt idx="1357">8</cx:pt>
          <cx:pt idx="1358">8</cx:pt>
          <cx:pt idx="1359">8</cx:pt>
          <cx:pt idx="1360">8</cx:pt>
          <cx:pt idx="1361">8</cx:pt>
          <cx:pt idx="1362">8</cx:pt>
          <cx:pt idx="1363">8</cx:pt>
          <cx:pt idx="1364">8</cx:pt>
          <cx:pt idx="1365">8</cx:pt>
          <cx:pt idx="1366">8</cx:pt>
          <cx:pt idx="1367">8</cx:pt>
          <cx:pt idx="1368">8</cx:pt>
          <cx:pt idx="1369">8</cx:pt>
          <cx:pt idx="1370">8</cx:pt>
          <cx:pt idx="1371">8</cx:pt>
          <cx:pt idx="1372">8</cx:pt>
          <cx:pt idx="1373">8</cx:pt>
          <cx:pt idx="1374">8</cx:pt>
          <cx:pt idx="1375">8</cx:pt>
          <cx:pt idx="1376">8</cx:pt>
          <cx:pt idx="1377">8</cx:pt>
          <cx:pt idx="1378">8</cx:pt>
          <cx:pt idx="1379">8</cx:pt>
          <cx:pt idx="1380">8</cx:pt>
          <cx:pt idx="1381">8</cx:pt>
          <cx:pt idx="1382">8</cx:pt>
          <cx:pt idx="1383">8</cx:pt>
          <cx:pt idx="1384">8</cx:pt>
          <cx:pt idx="1385">8</cx:pt>
          <cx:pt idx="1386">8</cx:pt>
          <cx:pt idx="1387">8</cx:pt>
          <cx:pt idx="1388">8</cx:pt>
          <cx:pt idx="1389">8</cx:pt>
          <cx:pt idx="1390">8</cx:pt>
          <cx:pt idx="1391">8</cx:pt>
          <cx:pt idx="1392">8</cx:pt>
          <cx:pt idx="1393">8</cx:pt>
          <cx:pt idx="1394">8</cx:pt>
          <cx:pt idx="1395">8</cx:pt>
          <cx:pt idx="1396">8</cx:pt>
          <cx:pt idx="1397">8</cx:pt>
          <cx:pt idx="1398">8</cx:pt>
          <cx:pt idx="1399">9</cx:pt>
          <cx:pt idx="1400">9</cx:pt>
          <cx:pt idx="1401">9</cx:pt>
          <cx:pt idx="1402">9</cx:pt>
          <cx:pt idx="1403">9</cx:pt>
          <cx:pt idx="1404">9</cx:pt>
          <cx:pt idx="1405">9</cx:pt>
          <cx:pt idx="1406">9</cx:pt>
          <cx:pt idx="1407">9</cx:pt>
          <cx:pt idx="1408">9</cx:pt>
          <cx:pt idx="1409">9</cx:pt>
          <cx:pt idx="1410">9</cx:pt>
          <cx:pt idx="1411">9</cx:pt>
          <cx:pt idx="1412">9</cx:pt>
          <cx:pt idx="1413">9</cx:pt>
          <cx:pt idx="1414">9</cx:pt>
          <cx:pt idx="1415">9</cx:pt>
          <cx:pt idx="1416">9</cx:pt>
          <cx:pt idx="1417">9</cx:pt>
          <cx:pt idx="1418">9</cx:pt>
          <cx:pt idx="1419">9</cx:pt>
          <cx:pt idx="1420">9</cx:pt>
          <cx:pt idx="1421">9</cx:pt>
          <cx:pt idx="1422">9</cx:pt>
          <cx:pt idx="1423">9</cx:pt>
          <cx:pt idx="1424">9</cx:pt>
          <cx:pt idx="1425">9</cx:pt>
          <cx:pt idx="1426">9</cx:pt>
          <cx:pt idx="1427">9</cx:pt>
          <cx:pt idx="1428">9</cx:pt>
          <cx:pt idx="1429">9</cx:pt>
          <cx:pt idx="1430">9</cx:pt>
          <cx:pt idx="1431">9</cx:pt>
          <cx:pt idx="1432">9</cx:pt>
          <cx:pt idx="1433">9</cx:pt>
          <cx:pt idx="1434">9</cx:pt>
          <cx:pt idx="1435">9</cx:pt>
          <cx:pt idx="1436">9</cx:pt>
          <cx:pt idx="1437">9</cx:pt>
          <cx:pt idx="1438">9</cx:pt>
          <cx:pt idx="1439">9</cx:pt>
          <cx:pt idx="1440">9</cx:pt>
          <cx:pt idx="1441">9</cx:pt>
          <cx:pt idx="1442">10</cx:pt>
          <cx:pt idx="1443">10</cx:pt>
          <cx:pt idx="1444">10</cx:pt>
          <cx:pt idx="1445">10</cx:pt>
          <cx:pt idx="1446">10</cx:pt>
          <cx:pt idx="1447">10</cx:pt>
          <cx:pt idx="1448">10</cx:pt>
          <cx:pt idx="1449">10</cx:pt>
          <cx:pt idx="1450">10</cx:pt>
          <cx:pt idx="1451">10</cx:pt>
          <cx:pt idx="1452">10</cx:pt>
          <cx:pt idx="1453">10</cx:pt>
          <cx:pt idx="1454">10</cx:pt>
          <cx:pt idx="1455">10</cx:pt>
          <cx:pt idx="1456">10</cx:pt>
          <cx:pt idx="1457">10</cx:pt>
          <cx:pt idx="1458">10</cx:pt>
          <cx:pt idx="1459">10</cx:pt>
        </cx:lvl>
      </cx:strDim>
      <cx:numDim type="val">
        <cx:f>'Overall Quality'!$B$3:$B$2923</cx:f>
        <cx:lvl ptCount="2921" formatCode="General">
          <cx:pt idx="0">61000</cx:pt>
          <cx:pt idx="1">39300</cx:pt>
          <cx:pt idx="2">60000</cx:pt>
          <cx:pt idx="3">35311</cx:pt>
          <cx:pt idx="4">60000</cx:pt>
          <cx:pt idx="5">107400</cx:pt>
          <cx:pt idx="6">85000</cx:pt>
          <cx:pt idx="7">76500</cx:pt>
          <cx:pt idx="8">126175</cx:pt>
          <cx:pt idx="9">87500</cx:pt>
          <cx:pt idx="10">120000</cx:pt>
          <cx:pt idx="11">67000</cx:pt>
          <cx:pt idx="12">52000</cx:pt>
          <cx:pt idx="13">93500</cx:pt>
          <cx:pt idx="14">37900</cx:pt>
          <cx:pt idx="15">91000</cx:pt>
          <cx:pt idx="16">82000</cx:pt>
          <cx:pt idx="17">139600</cx:pt>
          <cx:pt idx="18">81000</cx:pt>
          <cx:pt idx="19">92900</cx:pt>
          <cx:pt idx="20">95000</cx:pt>
          <cx:pt idx="21">72500</cx:pt>
          <cx:pt idx="22">79000</cx:pt>
          <cx:pt idx="23">58500</cx:pt>
          <cx:pt idx="24">105000</cx:pt>
          <cx:pt idx="25">90000</cx:pt>
          <cx:pt idx="26">68500</cx:pt>
          <cx:pt idx="27">40000</cx:pt>
          <cx:pt idx="28">82000</cx:pt>
          <cx:pt idx="29">113000</cx:pt>
          <cx:pt idx="30">80000</cx:pt>
          <cx:pt idx="31">129500</cx:pt>
          <cx:pt idx="32">91000</cx:pt>
          <cx:pt idx="33">135750</cx:pt>
          <cx:pt idx="34">136500</cx:pt>
          <cx:pt idx="35">123600</cx:pt>
          <cx:pt idx="36">109900</cx:pt>
          <cx:pt idx="37">94750</cx:pt>
          <cx:pt idx="38">128950</cx:pt>
          <cx:pt idx="39">100000</cx:pt>
          <cx:pt idx="40">100000</cx:pt>
          <cx:pt idx="41">115000</cx:pt>
          <cx:pt idx="42">103200</cx:pt>
          <cx:pt idx="43">140000</cx:pt>
          <cx:pt idx="44">141000</cx:pt>
          <cx:pt idx="45">107000</cx:pt>
          <cx:pt idx="46">97000</cx:pt>
          <cx:pt idx="47">141000</cx:pt>
          <cx:pt idx="48">88000</cx:pt>
          <cx:pt idx="49">82500</cx:pt>
          <cx:pt idx="50">82000</cx:pt>
          <cx:pt idx="51">134432</cx:pt>
          <cx:pt idx="52">100000</cx:pt>
          <cx:pt idx="53">150000</cx:pt>
          <cx:pt idx="54">109008</cx:pt>
          <cx:pt idx="55">81000</cx:pt>
          <cx:pt idx="56">118000</cx:pt>
          <cx:pt idx="57">256000</cx:pt>
          <cx:pt idx="58">89471</cx:pt>
          <cx:pt idx="59">86000</cx:pt>
          <cx:pt idx="60">34900</cx:pt>
          <cx:pt idx="61">106250</cx:pt>
          <cx:pt idx="62">86000</cx:pt>
          <cx:pt idx="63">111250</cx:pt>
          <cx:pt idx="64">108000</cx:pt>
          <cx:pt idx="65">108000</cx:pt>
          <cx:pt idx="66">133000</cx:pt>
          <cx:pt idx="67">118500</cx:pt>
          <cx:pt idx="68">75500</cx:pt>
          <cx:pt idx="69">84500</cx:pt>
          <cx:pt idx="70">108000</cx:pt>
          <cx:pt idx="71">137500</cx:pt>
          <cx:pt idx="72">137500</cx:pt>
          <cx:pt idx="73">87000</cx:pt>
          <cx:pt idx="74">55000</cx:pt>
          <cx:pt idx="75">102776</cx:pt>
          <cx:pt idx="76">129000</cx:pt>
          <cx:pt idx="77">124500</cx:pt>
          <cx:pt idx="78">135000</cx:pt>
          <cx:pt idx="79">120500</cx:pt>
          <cx:pt idx="80">103000</cx:pt>
          <cx:pt idx="81">98000</cx:pt>
          <cx:pt idx="82">96500</cx:pt>
          <cx:pt idx="83">102000</cx:pt>
          <cx:pt idx="84">107900</cx:pt>
          <cx:pt idx="85">109900</cx:pt>
          <cx:pt idx="86">93000</cx:pt>
          <cx:pt idx="87">128000</cx:pt>
          <cx:pt idx="88">129000</cx:pt>
          <cx:pt idx="89">132250</cx:pt>
          <cx:pt idx="90">118500</cx:pt>
          <cx:pt idx="91">106500</cx:pt>
          <cx:pt idx="92">110000</cx:pt>
          <cx:pt idx="93">75000</cx:pt>
          <cx:pt idx="94">135000</cx:pt>
          <cx:pt idx="95">79900</cx:pt>
          <cx:pt idx="96">150000</cx:pt>
          <cx:pt idx="97">135000</cx:pt>
          <cx:pt idx="98">85500</cx:pt>
          <cx:pt idx="99">110000</cx:pt>
          <cx:pt idx="100">121600</cx:pt>
          <cx:pt idx="101">88000</cx:pt>
          <cx:pt idx="102">176000</cx:pt>
          <cx:pt idx="103">84000</cx:pt>
          <cx:pt idx="104">97000</cx:pt>
          <cx:pt idx="105">80000</cx:pt>
          <cx:pt idx="106">84900</cx:pt>
          <cx:pt idx="107">83500</cx:pt>
          <cx:pt idx="108">128000</cx:pt>
          <cx:pt idx="109">112000</cx:pt>
          <cx:pt idx="110">115000</cx:pt>
          <cx:pt idx="111">135000</cx:pt>
          <cx:pt idx="112">80000</cx:pt>
          <cx:pt idx="113">108959</cx:pt>
          <cx:pt idx="114">168000</cx:pt>
          <cx:pt idx="115">148000</cx:pt>
          <cx:pt idx="116">116050</cx:pt>
          <cx:pt idx="117">107000</cx:pt>
          <cx:pt idx="118">113000</cx:pt>
          <cx:pt idx="119">145000</cx:pt>
          <cx:pt idx="120">80500</cx:pt>
          <cx:pt idx="121">101800</cx:pt>
          <cx:pt idx="122">161500</cx:pt>
          <cx:pt idx="123">68400</cx:pt>
          <cx:pt idx="124">119000</cx:pt>
          <cx:pt idx="125">111000</cx:pt>
          <cx:pt idx="126">82500</cx:pt>
          <cx:pt idx="127">55000</cx:pt>
          <cx:pt idx="128">100000</cx:pt>
          <cx:pt idx="129">52500</cx:pt>
          <cx:pt idx="130">123000</cx:pt>
          <cx:pt idx="131">108500</cx:pt>
          <cx:pt idx="132">104900</cx:pt>
          <cx:pt idx="133">105000</cx:pt>
          <cx:pt idx="134">125500</cx:pt>
          <cx:pt idx="135">125500</cx:pt>
          <cx:pt idx="136">90000</cx:pt>
          <cx:pt idx="137">122500</cx:pt>
          <cx:pt idx="138">64500</cx:pt>
          <cx:pt idx="139">120500</cx:pt>
          <cx:pt idx="140">112000</cx:pt>
          <cx:pt idx="141">143000</cx:pt>
          <cx:pt idx="142">118000</cx:pt>
          <cx:pt idx="143">129500</cx:pt>
          <cx:pt idx="144">144000</cx:pt>
          <cx:pt idx="145">159000</cx:pt>
          <cx:pt idx="146">139000</cx:pt>
          <cx:pt idx="147">129900</cx:pt>
          <cx:pt idx="148">154000</cx:pt>
          <cx:pt idx="149">134800</cx:pt>
          <cx:pt idx="150">207500</cx:pt>
          <cx:pt idx="151">149350</cx:pt>
          <cx:pt idx="152">165500</cx:pt>
          <cx:pt idx="153">145000</cx:pt>
          <cx:pt idx="154">153000</cx:pt>
          <cx:pt idx="155">109000</cx:pt>
          <cx:pt idx="156">170000</cx:pt>
          <cx:pt idx="157">144000</cx:pt>
          <cx:pt idx="158">130250</cx:pt>
          <cx:pt idx="159">141000</cx:pt>
          <cx:pt idx="160">127000</cx:pt>
          <cx:pt idx="161">110000</cx:pt>
          <cx:pt idx="162">130000</cx:pt>
          <cx:pt idx="163">124900</cx:pt>
          <cx:pt idx="164">101000</cx:pt>
          <cx:pt idx="165">144900</cx:pt>
          <cx:pt idx="166">127000</cx:pt>
          <cx:pt idx="167">110000</cx:pt>
          <cx:pt idx="168">126500</cx:pt>
          <cx:pt idx="169">98600</cx:pt>
          <cx:pt idx="170">163500</cx:pt>
          <cx:pt idx="171">83000</cx:pt>
          <cx:pt idx="172">118964</cx:pt>
          <cx:pt idx="173">115000</cx:pt>
          <cx:pt idx="174">115000</cx:pt>
          <cx:pt idx="175">139000</cx:pt>
          <cx:pt idx="176">155000</cx:pt>
          <cx:pt idx="177">87000</cx:pt>
          <cx:pt idx="178">150000</cx:pt>
          <cx:pt idx="179">150750</cx:pt>
          <cx:pt idx="180">180000</cx:pt>
          <cx:pt idx="181">143000</cx:pt>
          <cx:pt idx="182">166000</cx:pt>
          <cx:pt idx="183">125000</cx:pt>
          <cx:pt idx="184">105000</cx:pt>
          <cx:pt idx="185">115000</cx:pt>
          <cx:pt idx="186">122000</cx:pt>
          <cx:pt idx="187">109500</cx:pt>
          <cx:pt idx="188">127500</cx:pt>
          <cx:pt idx="189">190000</cx:pt>
          <cx:pt idx="190">128500</cx:pt>
          <cx:pt idx="191">172500</cx:pt>
          <cx:pt idx="192">100000</cx:pt>
          <cx:pt idx="193">120000</cx:pt>
          <cx:pt idx="194">127000</cx:pt>
          <cx:pt idx="195">135000</cx:pt>
          <cx:pt idx="196">153337</cx:pt>
          <cx:pt idx="197">127000</cx:pt>
          <cx:pt idx="198">110000</cx:pt>
          <cx:pt idx="199">143900</cx:pt>
          <cx:pt idx="200">98000</cx:pt>
          <cx:pt idx="201">156000</cx:pt>
          <cx:pt idx="202">134450</cx:pt>
          <cx:pt idx="203">112000</cx:pt>
          <cx:pt idx="204">125000</cx:pt>
          <cx:pt idx="205">128200</cx:pt>
          <cx:pt idx="206">110500</cx:pt>
          <cx:pt idx="207">79000</cx:pt>
          <cx:pt idx="208">145000</cx:pt>
          <cx:pt idx="209">97000</cx:pt>
          <cx:pt idx="210">130000</cx:pt>
          <cx:pt idx="211">73000</cx:pt>
          <cx:pt idx="212">179500</cx:pt>
          <cx:pt idx="213">120500</cx:pt>
          <cx:pt idx="214">124500</cx:pt>
          <cx:pt idx="215">122000</cx:pt>
          <cx:pt idx="216">135900</cx:pt>
          <cx:pt idx="217">131000</cx:pt>
          <cx:pt idx="218">152000</cx:pt>
          <cx:pt idx="219">157000</cx:pt>
          <cx:pt idx="220">149900</cx:pt>
          <cx:pt idx="221">119900</cx:pt>
          <cx:pt idx="222">87000</cx:pt>
          <cx:pt idx="223">78000</cx:pt>
          <cx:pt idx="224">119000</cx:pt>
          <cx:pt idx="225">139000</cx:pt>
          <cx:pt idx="226">228950</cx:pt>
          <cx:pt idx="227">85000</cx:pt>
          <cx:pt idx="228">95000</cx:pt>
          <cx:pt idx="229">134000</cx:pt>
          <cx:pt idx="230">130000</cx:pt>
          <cx:pt idx="231">145000</cx:pt>
          <cx:pt idx="232">147000</cx:pt>
          <cx:pt idx="233">132000</cx:pt>
          <cx:pt idx="234">162000</cx:pt>
          <cx:pt idx="235">123000</cx:pt>
          <cx:pt idx="236">148000</cx:pt>
          <cx:pt idx="237">127000</cx:pt>
          <cx:pt idx="238">81000</cx:pt>
          <cx:pt idx="239">119000</cx:pt>
          <cx:pt idx="240">106500</cx:pt>
          <cx:pt idx="241">109000</cx:pt>
          <cx:pt idx="242">129000</cx:pt>
          <cx:pt idx="243">123000</cx:pt>
          <cx:pt idx="244">169500</cx:pt>
          <cx:pt idx="245">67000</cx:pt>
          <cx:pt idx="246">108000</cx:pt>
          <cx:pt idx="247">60000</cx:pt>
          <cx:pt idx="248">145000</cx:pt>
          <cx:pt idx="249">115000</cx:pt>
          <cx:pt idx="250">126000</cx:pt>
          <cx:pt idx="251">142000</cx:pt>
          <cx:pt idx="252">113000</cx:pt>
          <cx:pt idx="253">122500</cx:pt>
          <cx:pt idx="254">90350</cx:pt>
          <cx:pt idx="255">162900</cx:pt>
          <cx:pt idx="256">188000</cx:pt>
          <cx:pt idx="257">98000</cx:pt>
          <cx:pt idx="258">110000</cx:pt>
          <cx:pt idx="259">62383</cx:pt>
          <cx:pt idx="260">124000</cx:pt>
          <cx:pt idx="261">146500</cx:pt>
          <cx:pt idx="262">132500</cx:pt>
          <cx:pt idx="263">132500</cx:pt>
          <cx:pt idx="264">147000</cx:pt>
          <cx:pt idx="265">156000</cx:pt>
          <cx:pt idx="266">175000</cx:pt>
          <cx:pt idx="267">160000</cx:pt>
          <cx:pt idx="268">115000</cx:pt>
          <cx:pt idx="269">155000</cx:pt>
          <cx:pt idx="270">91300</cx:pt>
          <cx:pt idx="271">130000</cx:pt>
          <cx:pt idx="272">120000</cx:pt>
          <cx:pt idx="273">140000</cx:pt>
          <cx:pt idx="274">124500</cx:pt>
          <cx:pt idx="275">124500</cx:pt>
          <cx:pt idx="276">164900</cx:pt>
          <cx:pt idx="277">129900</cx:pt>
          <cx:pt idx="278">96500</cx:pt>
          <cx:pt idx="279">132000</cx:pt>
          <cx:pt idx="280">107500</cx:pt>
          <cx:pt idx="281">107500</cx:pt>
          <cx:pt idx="282">158000</cx:pt>
          <cx:pt idx="283">129500</cx:pt>
          <cx:pt idx="284">125000</cx:pt>
          <cx:pt idx="285">112500</cx:pt>
          <cx:pt idx="286">113000</cx:pt>
          <cx:pt idx="287">141000</cx:pt>
          <cx:pt idx="288">121500</cx:pt>
          <cx:pt idx="289">170000</cx:pt>
          <cx:pt idx="290">108000</cx:pt>
          <cx:pt idx="291">135960</cx:pt>
          <cx:pt idx="292">142600</cx:pt>
          <cx:pt idx="293">139000</cx:pt>
          <cx:pt idx="294">118500</cx:pt>
          <cx:pt idx="295">164500</cx:pt>
          <cx:pt idx="296">131500</cx:pt>
          <cx:pt idx="297">137000</cx:pt>
          <cx:pt idx="298">143000</cx:pt>
          <cx:pt idx="299">79500</cx:pt>
          <cx:pt idx="300">138000</cx:pt>
          <cx:pt idx="301">110000</cx:pt>
          <cx:pt idx="302">217500</cx:pt>
          <cx:pt idx="303">152000</cx:pt>
          <cx:pt idx="304">225000</cx:pt>
          <cx:pt idx="305">147000</cx:pt>
          <cx:pt idx="306">135000</cx:pt>
          <cx:pt idx="307">139900</cx:pt>
          <cx:pt idx="308">135000</cx:pt>
          <cx:pt idx="309">124000</cx:pt>
          <cx:pt idx="310">139400</cx:pt>
          <cx:pt idx="311">93000</cx:pt>
          <cx:pt idx="312">85000</cx:pt>
          <cx:pt idx="313">152000</cx:pt>
          <cx:pt idx="314">98300</cx:pt>
          <cx:pt idx="315">145500</cx:pt>
          <cx:pt idx="316">167000</cx:pt>
          <cx:pt idx="317">168000</cx:pt>
          <cx:pt idx="318">109500</cx:pt>
          <cx:pt idx="319">128500</cx:pt>
          <cx:pt idx="320">159434</cx:pt>
          <cx:pt idx="321">108480</cx:pt>
          <cx:pt idx="322">141500</cx:pt>
          <cx:pt idx="323">89000</cx:pt>
          <cx:pt idx="324">123500</cx:pt>
          <cx:pt idx="325">138500</cx:pt>
          <cx:pt idx="326">140000</cx:pt>
          <cx:pt idx="327">109900</cx:pt>
          <cx:pt idx="328">157000</cx:pt>
          <cx:pt idx="329">128500</cx:pt>
          <cx:pt idx="330">110000</cx:pt>
          <cx:pt idx="331">131400</cx:pt>
          <cx:pt idx="332">108000</cx:pt>
          <cx:pt idx="333">179000</cx:pt>
          <cx:pt idx="334">132000</cx:pt>
          <cx:pt idx="335">175000</cx:pt>
          <cx:pt idx="336">100000</cx:pt>
          <cx:pt idx="337">134900</cx:pt>
          <cx:pt idx="338">114500</cx:pt>
          <cx:pt idx="339">142500</cx:pt>
          <cx:pt idx="340">144000</cx:pt>
          <cx:pt idx="341">165500</cx:pt>
          <cx:pt idx="342">139000</cx:pt>
          <cx:pt idx="343">110000</cx:pt>
          <cx:pt idx="344">175000</cx:pt>
          <cx:pt idx="345">118000</cx:pt>
          <cx:pt idx="346">135500</cx:pt>
          <cx:pt idx="347">223500</cx:pt>
          <cx:pt idx="348">159950</cx:pt>
          <cx:pt idx="349">106000</cx:pt>
          <cx:pt idx="350">55993</cx:pt>
          <cx:pt idx="351">116000</cx:pt>
          <cx:pt idx="352">137000</cx:pt>
          <cx:pt idx="353">109500</cx:pt>
          <cx:pt idx="354">185000</cx:pt>
          <cx:pt idx="355">139950</cx:pt>
          <cx:pt idx="356">153500</cx:pt>
          <cx:pt idx="357">144000</cx:pt>
          <cx:pt idx="358">130500</cx:pt>
          <cx:pt idx="359">157500</cx:pt>
          <cx:pt idx="360">141000</cx:pt>
          <cx:pt idx="361">153900</cx:pt>
          <cx:pt idx="362">171000</cx:pt>
          <cx:pt idx="363">133500</cx:pt>
          <cx:pt idx="364">170000</cx:pt>
          <cx:pt idx="365">127000</cx:pt>
          <cx:pt idx="366">131500</cx:pt>
          <cx:pt idx="367">132500</cx:pt>
          <cx:pt idx="368">148500</cx:pt>
          <cx:pt idx="369">169000</cx:pt>
          <cx:pt idx="370">109500</cx:pt>
          <cx:pt idx="371">116000</cx:pt>
          <cx:pt idx="372">133000</cx:pt>
          <cx:pt idx="373">66500</cx:pt>
          <cx:pt idx="374">148000</cx:pt>
          <cx:pt idx="375">136500</cx:pt>
          <cx:pt idx="376">157000</cx:pt>
          <cx:pt idx="377">100000</cx:pt>
          <cx:pt idx="378">145000</cx:pt>
          <cx:pt idx="379">135500</cx:pt>
          <cx:pt idx="380">122900</cx:pt>
          <cx:pt idx="381">165000</cx:pt>
          <cx:pt idx="382">118858</cx:pt>
          <cx:pt idx="383">142953</cx:pt>
          <cx:pt idx="384">135000</cx:pt>
          <cx:pt idx="385">153000</cx:pt>
          <cx:pt idx="386">125500</cx:pt>
          <cx:pt idx="387">128000</cx:pt>
          <cx:pt idx="388">131000</cx:pt>
          <cx:pt idx="389">154300</cx:pt>
          <cx:pt idx="390">143500</cx:pt>
          <cx:pt idx="391">88000</cx:pt>
          <cx:pt idx="392">145000</cx:pt>
          <cx:pt idx="393">145900</cx:pt>
          <cx:pt idx="394">175000</cx:pt>
          <cx:pt idx="395">117500</cx:pt>
          <cx:pt idx="396">143000</cx:pt>
          <cx:pt idx="397">124900</cx:pt>
          <cx:pt idx="398">143000</cx:pt>
          <cx:pt idx="399">129000</cx:pt>
          <cx:pt idx="400">119900</cx:pt>
          <cx:pt idx="401">133900</cx:pt>
          <cx:pt idx="402">172000</cx:pt>
          <cx:pt idx="403">132000</cx:pt>
          <cx:pt idx="404">116500</cx:pt>
          <cx:pt idx="405">160000</cx:pt>
          <cx:pt idx="406">135000</cx:pt>
          <cx:pt idx="407">139000</cx:pt>
          <cx:pt idx="408">126000</cx:pt>
          <cx:pt idx="409">125000</cx:pt>
          <cx:pt idx="410">136500</cx:pt>
          <cx:pt idx="411">86000</cx:pt>
          <cx:pt idx="412">136905</cx:pt>
          <cx:pt idx="413">149900</cx:pt>
          <cx:pt idx="414">102000</cx:pt>
          <cx:pt idx="415">135000</cx:pt>
          <cx:pt idx="416">100000</cx:pt>
          <cx:pt idx="417">85000</cx:pt>
          <cx:pt idx="418">87000</cx:pt>
          <cx:pt idx="419">112500</cx:pt>
          <cx:pt idx="420">167500</cx:pt>
          <cx:pt idx="421">105000</cx:pt>
          <cx:pt idx="422">160000</cx:pt>
          <cx:pt idx="423">119750</cx:pt>
          <cx:pt idx="424">155000</cx:pt>
          <cx:pt idx="425">145000</cx:pt>
          <cx:pt idx="426">115000</cx:pt>
          <cx:pt idx="427">144500</cx:pt>
          <cx:pt idx="428">90000</cx:pt>
          <cx:pt idx="429">154000</cx:pt>
          <cx:pt idx="430">135000</cx:pt>
          <cx:pt idx="431">135000</cx:pt>
          <cx:pt idx="432">91500</cx:pt>
          <cx:pt idx="433">170000</cx:pt>
          <cx:pt idx="434">138800</cx:pt>
          <cx:pt idx="435">126000</cx:pt>
          <cx:pt idx="436">133000</cx:pt>
          <cx:pt idx="437">146000</cx:pt>
          <cx:pt idx="438">129000</cx:pt>
          <cx:pt idx="439">119500</cx:pt>
          <cx:pt idx="440">135000</cx:pt>
          <cx:pt idx="441">106000</cx:pt>
          <cx:pt idx="442">129900</cx:pt>
          <cx:pt idx="443">134500</cx:pt>
          <cx:pt idx="444">117000</cx:pt>
          <cx:pt idx="445">130000</cx:pt>
          <cx:pt idx="446">140000</cx:pt>
          <cx:pt idx="447">133700</cx:pt>
          <cx:pt idx="448">118000</cx:pt>
          <cx:pt idx="449">140000</cx:pt>
          <cx:pt idx="450">93500</cx:pt>
          <cx:pt idx="451">94000</cx:pt>
          <cx:pt idx="452">144000</cx:pt>
          <cx:pt idx="453">139000</cx:pt>
          <cx:pt idx="454">197500</cx:pt>
          <cx:pt idx="455">80000</cx:pt>
          <cx:pt idx="456">149000</cx:pt>
          <cx:pt idx="457">149900</cx:pt>
          <cx:pt idx="458">218000</cx:pt>
          <cx:pt idx="459">179900</cx:pt>
          <cx:pt idx="460">129000</cx:pt>
          <cx:pt idx="461">194000</cx:pt>
          <cx:pt idx="462">200500</cx:pt>
          <cx:pt idx="463">119500</cx:pt>
          <cx:pt idx="464">154900</cx:pt>
          <cx:pt idx="465">93000</cx:pt>
          <cx:pt idx="466">120000</cx:pt>
          <cx:pt idx="467">186700</cx:pt>
          <cx:pt idx="468">104900</cx:pt>
          <cx:pt idx="469">125000</cx:pt>
          <cx:pt idx="470">117000</cx:pt>
          <cx:pt idx="471">153500</cx:pt>
          <cx:pt idx="472">140000</cx:pt>
          <cx:pt idx="473">134500</cx:pt>
          <cx:pt idx="474">125000</cx:pt>
          <cx:pt idx="475">115000</cx:pt>
          <cx:pt idx="476">134000</cx:pt>
          <cx:pt idx="477">137900</cx:pt>
          <cx:pt idx="478">147000</cx:pt>
          <cx:pt idx="479">127000</cx:pt>
          <cx:pt idx="480">190000</cx:pt>
          <cx:pt idx="481">132500</cx:pt>
          <cx:pt idx="482">142000</cx:pt>
          <cx:pt idx="483">130000</cx:pt>
          <cx:pt idx="484">138887</cx:pt>
          <cx:pt idx="485">119000</cx:pt>
          <cx:pt idx="486">130000</cx:pt>
          <cx:pt idx="487">99900</cx:pt>
          <cx:pt idx="488">128900</cx:pt>
          <cx:pt idx="489">144000</cx:pt>
          <cx:pt idx="490">137000</cx:pt>
          <cx:pt idx="491">139000</cx:pt>
          <cx:pt idx="492">137000</cx:pt>
          <cx:pt idx="493">150500</cx:pt>
          <cx:pt idx="494">190000</cx:pt>
          <cx:pt idx="495">180500</cx:pt>
          <cx:pt idx="496">119500</cx:pt>
          <cx:pt idx="497">107500</cx:pt>
          <cx:pt idx="498">115000</cx:pt>
          <cx:pt idx="499">138500</cx:pt>
          <cx:pt idx="500">155000</cx:pt>
          <cx:pt idx="501">154000</cx:pt>
          <cx:pt idx="502">138000</cx:pt>
          <cx:pt idx="503">147000</cx:pt>
          <cx:pt idx="504">130500</cx:pt>
          <cx:pt idx="505">132500</cx:pt>
          <cx:pt idx="506">125500</cx:pt>
          <cx:pt idx="507">125000</cx:pt>
          <cx:pt idx="508">135000</cx:pt>
          <cx:pt idx="509">128500</cx:pt>
          <cx:pt idx="510">200000</cx:pt>
          <cx:pt idx="511">110000</cx:pt>
          <cx:pt idx="512">149900</cx:pt>
          <cx:pt idx="513">189000</cx:pt>
          <cx:pt idx="514">127000</cx:pt>
          <cx:pt idx="515">117000</cx:pt>
          <cx:pt idx="516">167500</cx:pt>
          <cx:pt idx="517">112000</cx:pt>
          <cx:pt idx="518">124000</cx:pt>
          <cx:pt idx="519">123000</cx:pt>
          <cx:pt idx="520">160000</cx:pt>
          <cx:pt idx="521">137500</cx:pt>
          <cx:pt idx="522">138000</cx:pt>
          <cx:pt idx="523">133000</cx:pt>
          <cx:pt idx="524">112000</cx:pt>
          <cx:pt idx="525">124000</cx:pt>
          <cx:pt idx="526">144000</cx:pt>
          <cx:pt idx="527">140000</cx:pt>
          <cx:pt idx="528">119000</cx:pt>
          <cx:pt idx="529">192140</cx:pt>
          <cx:pt idx="530">160000</cx:pt>
          <cx:pt idx="531">157900</cx:pt>
          <cx:pt idx="532">92000</cx:pt>
          <cx:pt idx="533">136000</cx:pt>
          <cx:pt idx="534">145000</cx:pt>
          <cx:pt idx="535">84500</cx:pt>
          <cx:pt idx="536">142125</cx:pt>
          <cx:pt idx="537">147500</cx:pt>
          <cx:pt idx="538">181500</cx:pt>
          <cx:pt idx="539">157000</cx:pt>
          <cx:pt idx="540">149000</cx:pt>
          <cx:pt idx="541">160000</cx:pt>
          <cx:pt idx="542">177000</cx:pt>
          <cx:pt idx="543">114500</cx:pt>
          <cx:pt idx="544">180500</cx:pt>
          <cx:pt idx="545">158000</cx:pt>
          <cx:pt idx="546">193500</cx:pt>
          <cx:pt idx="547">153500</cx:pt>
          <cx:pt idx="548">174000</cx:pt>
          <cx:pt idx="549">164500</cx:pt>
          <cx:pt idx="550">133900</cx:pt>
          <cx:pt idx="551">204750</cx:pt>
          <cx:pt idx="552">185000</cx:pt>
          <cx:pt idx="553">205000</cx:pt>
          <cx:pt idx="554">178000</cx:pt>
          <cx:pt idx="555">190000</cx:pt>
          <cx:pt idx="556">136900</cx:pt>
          <cx:pt idx="557">217000</cx:pt>
          <cx:pt idx="558">259500</cx:pt>
          <cx:pt idx="559">176000</cx:pt>
          <cx:pt idx="560">163990</cx:pt>
          <cx:pt idx="561">180000</cx:pt>
          <cx:pt idx="562">136000</cx:pt>
          <cx:pt idx="563">153900</cx:pt>
          <cx:pt idx="564">181000</cx:pt>
          <cx:pt idx="565">84500</cx:pt>
          <cx:pt idx="566">128000</cx:pt>
          <cx:pt idx="567">155000</cx:pt>
          <cx:pt idx="568">244000</cx:pt>
          <cx:pt idx="569">231500</cx:pt>
          <cx:pt idx="570">130000</cx:pt>
          <cx:pt idx="571">190000</cx:pt>
          <cx:pt idx="572">235000</cx:pt>
          <cx:pt idx="573">125000</cx:pt>
          <cx:pt idx="574">79000</cx:pt>
          <cx:pt idx="575">162500</cx:pt>
          <cx:pt idx="576">152000</cx:pt>
          <cx:pt idx="577">215000</cx:pt>
          <cx:pt idx="578">163000</cx:pt>
          <cx:pt idx="579">184000</cx:pt>
          <cx:pt idx="580">243000</cx:pt>
          <cx:pt idx="581">211000</cx:pt>
          <cx:pt idx="582">177000</cx:pt>
          <cx:pt idx="583">148500</cx:pt>
          <cx:pt idx="584">104000</cx:pt>
          <cx:pt idx="585">171500</cx:pt>
          <cx:pt idx="586">112000</cx:pt>
          <cx:pt idx="587">149000</cx:pt>
          <cx:pt idx="588">145000</cx:pt>
          <cx:pt idx="589">186000</cx:pt>
          <cx:pt idx="590">161750</cx:pt>
          <cx:pt idx="591">200000</cx:pt>
          <cx:pt idx="592">179900</cx:pt>
          <cx:pt idx="593">106000</cx:pt>
          <cx:pt idx="594">148000</cx:pt>
          <cx:pt idx="595">94500</cx:pt>
          <cx:pt idx="596">216500</cx:pt>
          <cx:pt idx="597">89500</cx:pt>
          <cx:pt idx="598">113000</cx:pt>
          <cx:pt idx="599">120000</cx:pt>
          <cx:pt idx="600">137000</cx:pt>
          <cx:pt idx="601">140000</cx:pt>
          <cx:pt idx="602">277000</cx:pt>
          <cx:pt idx="603">173000</cx:pt>
          <cx:pt idx="604">158000</cx:pt>
          <cx:pt idx="605">207500</cx:pt>
          <cx:pt idx="606">176000</cx:pt>
          <cx:pt idx="607">151000</cx:pt>
          <cx:pt idx="608">175500</cx:pt>
          <cx:pt idx="609">185000</cx:pt>
          <cx:pt idx="610">148000</cx:pt>
          <cx:pt idx="611">139000</cx:pt>
          <cx:pt idx="612">185000</cx:pt>
          <cx:pt idx="613">179200</cx:pt>
          <cx:pt idx="614">159000</cx:pt>
          <cx:pt idx="615">153575</cx:pt>
          <cx:pt idx="616">167000</cx:pt>
          <cx:pt idx="617">142500</cx:pt>
          <cx:pt idx="618">175000</cx:pt>
          <cx:pt idx="619">158500</cx:pt>
          <cx:pt idx="620">89500</cx:pt>
          <cx:pt idx="621">165600</cx:pt>
          <cx:pt idx="622">132000</cx:pt>
          <cx:pt idx="623">145250</cx:pt>
          <cx:pt idx="624">214500</cx:pt>
          <cx:pt idx="625">192000</cx:pt>
          <cx:pt idx="626">155000</cx:pt>
          <cx:pt idx="627">140200</cx:pt>
          <cx:pt idx="628">151500</cx:pt>
          <cx:pt idx="629">157500</cx:pt>
          <cx:pt idx="630">105900</cx:pt>
          <cx:pt idx="631">140000</cx:pt>
          <cx:pt idx="632">177500</cx:pt>
          <cx:pt idx="633">173000</cx:pt>
          <cx:pt idx="634">156000</cx:pt>
          <cx:pt idx="635">118000</cx:pt>
          <cx:pt idx="636">190000</cx:pt>
          <cx:pt idx="637">159000</cx:pt>
          <cx:pt idx="638">165000</cx:pt>
          <cx:pt idx="639">172400</cx:pt>
          <cx:pt idx="640">125000</cx:pt>
          <cx:pt idx="641">179000</cx:pt>
          <cx:pt idx="642">76000</cx:pt>
          <cx:pt idx="643">240000</cx:pt>
          <cx:pt idx="644">125000</cx:pt>
          <cx:pt idx="645">215000</cx:pt>
          <cx:pt idx="646">168000</cx:pt>
          <cx:pt idx="647">115000</cx:pt>
          <cx:pt idx="648">177000</cx:pt>
          <cx:pt idx="649">149500</cx:pt>
          <cx:pt idx="650">239000</cx:pt>
          <cx:pt idx="651">215000</cx:pt>
          <cx:pt idx="652">139000</cx:pt>
          <cx:pt idx="653">175000</cx:pt>
          <cx:pt idx="654">85400</cx:pt>
          <cx:pt idx="655">79900</cx:pt>
          <cx:pt idx="656">181000</cx:pt>
          <cx:pt idx="657">116000</cx:pt>
          <cx:pt idx="658">119000</cx:pt>
          <cx:pt idx="659">110000</cx:pt>
          <cx:pt idx="660">127500</cx:pt>
          <cx:pt idx="661">190000</cx:pt>
          <cx:pt idx="662">119500</cx:pt>
          <cx:pt idx="663">110000</cx:pt>
          <cx:pt idx="664">204000</cx:pt>
          <cx:pt idx="665">188700</cx:pt>
          <cx:pt idx="666">187000</cx:pt>
          <cx:pt idx="667">148000</cx:pt>
          <cx:pt idx="668">208900</cx:pt>
          <cx:pt idx="669">164000</cx:pt>
          <cx:pt idx="670">133000</cx:pt>
          <cx:pt idx="671">172785</cx:pt>
          <cx:pt idx="672">113000</cx:pt>
          <cx:pt idx="673">147000</cx:pt>
          <cx:pt idx="674">208300</cx:pt>
          <cx:pt idx="675">134000</cx:pt>
          <cx:pt idx="676">158000</cx:pt>
          <cx:pt idx="677">211000</cx:pt>
          <cx:pt idx="678">150000</cx:pt>
          <cx:pt idx="679">159000</cx:pt>
          <cx:pt idx="680">200624</cx:pt>
          <cx:pt idx="681">175000</cx:pt>
          <cx:pt idx="682">128000</cx:pt>
          <cx:pt idx="683">210000</cx:pt>
          <cx:pt idx="684">140000</cx:pt>
          <cx:pt idx="685">185000</cx:pt>
          <cx:pt idx="686">128000</cx:pt>
          <cx:pt idx="687">120000</cx:pt>
          <cx:pt idx="688">181900</cx:pt>
          <cx:pt idx="689">118500</cx:pt>
          <cx:pt idx="690">130000</cx:pt>
          <cx:pt idx="691">140000</cx:pt>
          <cx:pt idx="692">114504</cx:pt>
          <cx:pt idx="693">151000</cx:pt>
          <cx:pt idx="694">141000</cx:pt>
          <cx:pt idx="695">148000</cx:pt>
          <cx:pt idx="696">137500</cx:pt>
          <cx:pt idx="697">183200</cx:pt>
          <cx:pt idx="698">105500</cx:pt>
          <cx:pt idx="699">240000</cx:pt>
          <cx:pt idx="700">168500</cx:pt>
          <cx:pt idx="701">165150</cx:pt>
          <cx:pt idx="702">160000</cx:pt>
          <cx:pt idx="703">153000</cx:pt>
          <cx:pt idx="704">168500</cx:pt>
          <cx:pt idx="705">144000</cx:pt>
          <cx:pt idx="706">200000</cx:pt>
          <cx:pt idx="707">143250</cx:pt>
          <cx:pt idx="708">155000</cx:pt>
          <cx:pt idx="709">155000</cx:pt>
          <cx:pt idx="710">135000</cx:pt>
          <cx:pt idx="711">88000</cx:pt>
          <cx:pt idx="712">97500</cx:pt>
          <cx:pt idx="713">110000</cx:pt>
          <cx:pt idx="714">129000</cx:pt>
          <cx:pt idx="715">193500</cx:pt>
          <cx:pt idx="716">173500</cx:pt>
          <cx:pt idx="717">103600</cx:pt>
          <cx:pt idx="718">165000</cx:pt>
          <cx:pt idx="719">257500</cx:pt>
          <cx:pt idx="720">140000</cx:pt>
          <cx:pt idx="721">148500</cx:pt>
          <cx:pt idx="722">143000</cx:pt>
          <cx:pt idx="723">173000</cx:pt>
          <cx:pt idx="724">194700</cx:pt>
          <cx:pt idx="725">141000</cx:pt>
          <cx:pt idx="726">176000</cx:pt>
          <cx:pt idx="727">130500</cx:pt>
          <cx:pt idx="728">165000</cx:pt>
          <cx:pt idx="729">143000</cx:pt>
          <cx:pt idx="730">222000</cx:pt>
          <cx:pt idx="731">142000</cx:pt>
          <cx:pt idx="732">217000</cx:pt>
          <cx:pt idx="733">156000</cx:pt>
          <cx:pt idx="734">172500</cx:pt>
          <cx:pt idx="735">158900</cx:pt>
          <cx:pt idx="736">127500</cx:pt>
          <cx:pt idx="737">160000</cx:pt>
          <cx:pt idx="738">107000</cx:pt>
          <cx:pt idx="739">162000</cx:pt>
          <cx:pt idx="740">135000</cx:pt>
          <cx:pt idx="741">175900</cx:pt>
          <cx:pt idx="742">128000</cx:pt>
          <cx:pt idx="743">161500</cx:pt>
          <cx:pt idx="744">187500</cx:pt>
          <cx:pt idx="745">146800</cx:pt>
          <cx:pt idx="746">171000</cx:pt>
          <cx:pt idx="747">143500</cx:pt>
          <cx:pt idx="748">200000</cx:pt>
          <cx:pt idx="749">181000</cx:pt>
          <cx:pt idx="750">144500</cx:pt>
          <cx:pt idx="751">157900</cx:pt>
          <cx:pt idx="752">155000</cx:pt>
          <cx:pt idx="753">139500</cx:pt>
          <cx:pt idx="754">166000</cx:pt>
          <cx:pt idx="755">167000</cx:pt>
          <cx:pt idx="756">100000</cx:pt>
          <cx:pt idx="757">140000</cx:pt>
          <cx:pt idx="758">174900</cx:pt>
          <cx:pt idx="759">240000</cx:pt>
          <cx:pt idx="760">187000</cx:pt>
          <cx:pt idx="761">131500</cx:pt>
          <cx:pt idx="762">158000</cx:pt>
          <cx:pt idx="763">147000</cx:pt>
          <cx:pt idx="764">174000</cx:pt>
          <cx:pt idx="765">250000</cx:pt>
          <cx:pt idx="766">152000</cx:pt>
          <cx:pt idx="767">200500</cx:pt>
          <cx:pt idx="768">178000</cx:pt>
          <cx:pt idx="769">149500</cx:pt>
          <cx:pt idx="770">172500</cx:pt>
          <cx:pt idx="771">154500</cx:pt>
          <cx:pt idx="772">140000</cx:pt>
          <cx:pt idx="773">174000</cx:pt>
          <cx:pt idx="774">173733</cx:pt>
          <cx:pt idx="775">176500</cx:pt>
          <cx:pt idx="776">201000</cx:pt>
          <cx:pt idx="777">169990</cx:pt>
          <cx:pt idx="778">193000</cx:pt>
          <cx:pt idx="779">207500</cx:pt>
          <cx:pt idx="780">150900</cx:pt>
          <cx:pt idx="781">137500</cx:pt>
          <cx:pt idx="782">197500</cx:pt>
          <cx:pt idx="783">127500</cx:pt>
          <cx:pt idx="784">145000</cx:pt>
          <cx:pt idx="785">124000</cx:pt>
          <cx:pt idx="786">272000</cx:pt>
          <cx:pt idx="787">155000</cx:pt>
          <cx:pt idx="788">178900</cx:pt>
          <cx:pt idx="789">140000</cx:pt>
          <cx:pt idx="790">99500</cx:pt>
          <cx:pt idx="791">117000</cx:pt>
          <cx:pt idx="792">195000</cx:pt>
          <cx:pt idx="793">187000</cx:pt>
          <cx:pt idx="794">173900</cx:pt>
          <cx:pt idx="795">185000</cx:pt>
          <cx:pt idx="796">163500</cx:pt>
          <cx:pt idx="797">165000</cx:pt>
          <cx:pt idx="798">119200</cx:pt>
          <cx:pt idx="799">118000</cx:pt>
          <cx:pt idx="800">173000</cx:pt>
          <cx:pt idx="801">196000</cx:pt>
          <cx:pt idx="802">165000</cx:pt>
          <cx:pt idx="803">180000</cx:pt>
          <cx:pt idx="804">220000</cx:pt>
          <cx:pt idx="805">110500</cx:pt>
          <cx:pt idx="806">178000</cx:pt>
          <cx:pt idx="807">167900</cx:pt>
          <cx:pt idx="808">151400</cx:pt>
          <cx:pt idx="809">154000</cx:pt>
          <cx:pt idx="810">159500</cx:pt>
          <cx:pt idx="811">155900</cx:pt>
          <cx:pt idx="812">145000</cx:pt>
          <cx:pt idx="813">160000</cx:pt>
          <cx:pt idx="814">187500</cx:pt>
          <cx:pt idx="815">147000</cx:pt>
          <cx:pt idx="816">136500</cx:pt>
          <cx:pt idx="817">176432</cx:pt>
          <cx:pt idx="818">127000</cx:pt>
          <cx:pt idx="819">159500</cx:pt>
          <cx:pt idx="820">181000</cx:pt>
          <cx:pt idx="821">188000</cx:pt>
          <cx:pt idx="822">118400</cx:pt>
          <cx:pt idx="823">117500</cx:pt>
          <cx:pt idx="824">169000</cx:pt>
          <cx:pt idx="825">102000</cx:pt>
          <cx:pt idx="826">119000</cx:pt>
          <cx:pt idx="827">196000</cx:pt>
          <cx:pt idx="828">180000</cx:pt>
          <cx:pt idx="829">124000</cx:pt>
          <cx:pt idx="830">230000</cx:pt>
          <cx:pt idx="831">120500</cx:pt>
          <cx:pt idx="832">185000</cx:pt>
          <cx:pt idx="833">146000</cx:pt>
          <cx:pt idx="834">224000</cx:pt>
          <cx:pt idx="835">173000</cx:pt>
          <cx:pt idx="836">235000</cx:pt>
          <cx:pt idx="837">171000</cx:pt>
          <cx:pt idx="838">163000</cx:pt>
          <cx:pt idx="839">239000</cx:pt>
          <cx:pt idx="840">115000</cx:pt>
          <cx:pt idx="841">165000</cx:pt>
          <cx:pt idx="842">158000</cx:pt>
          <cx:pt idx="843">176000</cx:pt>
          <cx:pt idx="844">200000</cx:pt>
          <cx:pt idx="845">189000</cx:pt>
          <cx:pt idx="846">112000</cx:pt>
          <cx:pt idx="847">91500</cx:pt>
          <cx:pt idx="848">143000</cx:pt>
          <cx:pt idx="849">145000</cx:pt>
          <cx:pt idx="850">214000</cx:pt>
          <cx:pt idx="851">142500</cx:pt>
          <cx:pt idx="852">178000</cx:pt>
          <cx:pt idx="853">169900</cx:pt>
          <cx:pt idx="854">129500</cx:pt>
          <cx:pt idx="855">127500</cx:pt>
          <cx:pt idx="856">151000</cx:pt>
          <cx:pt idx="857">181000</cx:pt>
          <cx:pt idx="858">180500</cx:pt>
          <cx:pt idx="859">181000</cx:pt>
          <cx:pt idx="860">185750</cx:pt>
          <cx:pt idx="861">177000</cx:pt>
          <cx:pt idx="862">162000</cx:pt>
          <cx:pt idx="863">197900</cx:pt>
          <cx:pt idx="864">139000</cx:pt>
          <cx:pt idx="865">169000</cx:pt>
          <cx:pt idx="866">132500</cx:pt>
          <cx:pt idx="867">143000</cx:pt>
          <cx:pt idx="868">140000</cx:pt>
          <cx:pt idx="869">177500</cx:pt>
          <cx:pt idx="870">179200</cx:pt>
          <cx:pt idx="871">206900</cx:pt>
          <cx:pt idx="872">156500</cx:pt>
          <cx:pt idx="873">256000</cx:pt>
          <cx:pt idx="874">167900</cx:pt>
          <cx:pt idx="875">155000</cx:pt>
          <cx:pt idx="876">177000</cx:pt>
          <cx:pt idx="877">171000</cx:pt>
          <cx:pt idx="878">134900</cx:pt>
          <cx:pt idx="879">177500</cx:pt>
          <cx:pt idx="880">156932</cx:pt>
          <cx:pt idx="881">144000</cx:pt>
          <cx:pt idx="882">165500</cx:pt>
          <cx:pt idx="883">91000</cx:pt>
          <cx:pt idx="884">83000</cx:pt>
          <cx:pt idx="885">237500</cx:pt>
          <cx:pt idx="886">105000</cx:pt>
          <cx:pt idx="887">136000</cx:pt>
          <cx:pt idx="888">131000</cx:pt>
          <cx:pt idx="889">163000</cx:pt>
          <cx:pt idx="890">137450</cx:pt>
          <cx:pt idx="891">120000</cx:pt>
          <cx:pt idx="892">193000</cx:pt>
          <cx:pt idx="893">140000</cx:pt>
          <cx:pt idx="894">207000</cx:pt>
          <cx:pt idx="895">223000</cx:pt>
          <cx:pt idx="896">179900</cx:pt>
          <cx:pt idx="897">127500</cx:pt>
          <cx:pt idx="898">136500</cx:pt>
          <cx:pt idx="899">274970</cx:pt>
          <cx:pt idx="900">142000</cx:pt>
          <cx:pt idx="901">182900</cx:pt>
          <cx:pt idx="902">143750</cx:pt>
          <cx:pt idx="903">186500</cx:pt>
          <cx:pt idx="904">174000</cx:pt>
          <cx:pt idx="905">149700</cx:pt>
          <cx:pt idx="906">191000</cx:pt>
          <cx:pt idx="907">149300</cx:pt>
          <cx:pt idx="908">121000</cx:pt>
          <cx:pt idx="909">129000</cx:pt>
          <cx:pt idx="910">175000</cx:pt>
          <cx:pt idx="911">210000</cx:pt>
          <cx:pt idx="912">208500</cx:pt>
          <cx:pt idx="913">223500</cx:pt>
          <cx:pt idx="914">140000</cx:pt>
          <cx:pt idx="915">200000</cx:pt>
          <cx:pt idx="916">129900</cx:pt>
          <cx:pt idx="917">279500</cx:pt>
          <cx:pt idx="918">132000</cx:pt>
          <cx:pt idx="919">139400</cx:pt>
          <cx:pt idx="920">239686</cx:pt>
          <cx:pt idx="921">196500</cx:pt>
          <cx:pt idx="922">140000</cx:pt>
          <cx:pt idx="923">219500</cx:pt>
          <cx:pt idx="924">180000</cx:pt>
          <cx:pt idx="925">226000</cx:pt>
          <cx:pt idx="926">225000</cx:pt>
          <cx:pt idx="927">244000</cx:pt>
          <cx:pt idx="928">185000</cx:pt>
          <cx:pt idx="929">168500</cx:pt>
          <cx:pt idx="930">214000</cx:pt>
          <cx:pt idx="931">198900</cx:pt>
          <cx:pt idx="932">169500</cx:pt>
          <cx:pt idx="933">180000</cx:pt>
          <cx:pt idx="934">383970</cx:pt>
          <cx:pt idx="935">320000</cx:pt>
          <cx:pt idx="936">226000</cx:pt>
          <cx:pt idx="937">174000</cx:pt>
          <cx:pt idx="938">171000</cx:pt>
          <cx:pt idx="939">260000</cx:pt>
          <cx:pt idx="940">204000</cx:pt>
          <cx:pt idx="941">222500</cx:pt>
          <cx:pt idx="942">141000</cx:pt>
          <cx:pt idx="943">254900</cx:pt>
          <cx:pt idx="944">320000</cx:pt>
          <cx:pt idx="945">220000</cx:pt>
          <cx:pt idx="946">183500</cx:pt>
          <cx:pt idx="947">239000</cx:pt>
          <cx:pt idx="948">200100</cx:pt>
          <cx:pt idx="949">200000</cx:pt>
          <cx:pt idx="950">173000</cx:pt>
          <cx:pt idx="951">184000</cx:pt>
          <cx:pt idx="952">192000</cx:pt>
          <cx:pt idx="953">130000</cx:pt>
          <cx:pt idx="954">311872</cx:pt>
          <cx:pt idx="955">180500</cx:pt>
          <cx:pt idx="956">277000</cx:pt>
          <cx:pt idx="957">252678</cx:pt>
          <cx:pt idx="958">210000</cx:pt>
          <cx:pt idx="959">311500</cx:pt>
          <cx:pt idx="960">167240</cx:pt>
          <cx:pt idx="961">204900</cx:pt>
          <cx:pt idx="962">290000</cx:pt>
          <cx:pt idx="963">192500</cx:pt>
          <cx:pt idx="964">185500</cx:pt>
          <cx:pt idx="965">194500</cx:pt>
          <cx:pt idx="966">205000</cx:pt>
          <cx:pt idx="967">241500</cx:pt>
          <cx:pt idx="968">180000</cx:pt>
          <cx:pt idx="969">230000</cx:pt>
          <cx:pt idx="970">220000</cx:pt>
          <cx:pt idx="971">231500</cx:pt>
          <cx:pt idx="972">241500</cx:pt>
          <cx:pt idx="973">205000</cx:pt>
          <cx:pt idx="974">201000</cx:pt>
          <cx:pt idx="975">192000</cx:pt>
          <cx:pt idx="976">228500</cx:pt>
          <cx:pt idx="977">207500</cx:pt>
          <cx:pt idx="978">164700</cx:pt>
          <cx:pt idx="979">235000</cx:pt>
          <cx:pt idx="980">239000</cx:pt>
          <cx:pt idx="981">205000</cx:pt>
          <cx:pt idx="982">295000</cx:pt>
          <cx:pt idx="983">225000</cx:pt>
          <cx:pt idx="984">375000</cx:pt>
          <cx:pt idx="985">178000</cx:pt>
          <cx:pt idx="986">188500</cx:pt>
          <cx:pt idx="987">260000</cx:pt>
          <cx:pt idx="988">260000</cx:pt>
          <cx:pt idx="989">187500</cx:pt>
          <cx:pt idx="990">301000</cx:pt>
          <cx:pt idx="991">242000</cx:pt>
          <cx:pt idx="992">207000</cx:pt>
          <cx:pt idx="993">214000</cx:pt>
          <cx:pt idx="994">202500</cx:pt>
          <cx:pt idx="995">154000</cx:pt>
          <cx:pt idx="996">190000</cx:pt>
          <cx:pt idx="997">198500</cx:pt>
          <cx:pt idx="998">219500</cx:pt>
          <cx:pt idx="999">187750</cx:pt>
          <cx:pt idx="1000">213500</cx:pt>
          <cx:pt idx="1001">191000</cx:pt>
          <cx:pt idx="1002">241000</cx:pt>
          <cx:pt idx="1003">164990</cx:pt>
          <cx:pt idx="1004">280000</cx:pt>
          <cx:pt idx="1005">222000</cx:pt>
          <cx:pt idx="1006">228000</cx:pt>
          <cx:pt idx="1007">181134</cx:pt>
          <cx:pt idx="1008">206300</cx:pt>
          <cx:pt idx="1009">135000</cx:pt>
          <cx:pt idx="1010">275000</cx:pt>
          <cx:pt idx="1011">195400</cx:pt>
          <cx:pt idx="1012">212000</cx:pt>
          <cx:pt idx="1013">172500</cx:pt>
          <cx:pt idx="1014">210000</cx:pt>
          <cx:pt idx="1015">199900</cx:pt>
          <cx:pt idx="1016">280000</cx:pt>
          <cx:pt idx="1017">175500</cx:pt>
          <cx:pt idx="1018">155000</cx:pt>
          <cx:pt idx="1019">178740</cx:pt>
          <cx:pt idx="1020">167000</cx:pt>
          <cx:pt idx="1021">190000</cx:pt>
          <cx:pt idx="1022">155000</cx:pt>
          <cx:pt idx="1023">184000</cx:pt>
          <cx:pt idx="1024">226700</cx:pt>
          <cx:pt idx="1025">289000</cx:pt>
          <cx:pt idx="1026">161000</cx:pt>
          <cx:pt idx="1027">202665</cx:pt>
          <cx:pt idx="1028">265000</cx:pt>
          <cx:pt idx="1029">234000</cx:pt>
          <cx:pt idx="1030">315750</cx:pt>
          <cx:pt idx="1031">176000</cx:pt>
          <cx:pt idx="1032">188000</cx:pt>
          <cx:pt idx="1033">213250</cx:pt>
          <cx:pt idx="1034">133000</cx:pt>
          <cx:pt idx="1035">179665</cx:pt>
          <cx:pt idx="1036">229000</cx:pt>
          <cx:pt idx="1037">263000</cx:pt>
          <cx:pt idx="1038">284000</cx:pt>
          <cx:pt idx="1039">175000</cx:pt>
          <cx:pt idx="1040">234000</cx:pt>
          <cx:pt idx="1041">268000</cx:pt>
          <cx:pt idx="1042">214000</cx:pt>
          <cx:pt idx="1043">224500</cx:pt>
          <cx:pt idx="1044">170000</cx:pt>
          <cx:pt idx="1045">145000</cx:pt>
          <cx:pt idx="1046">146000</cx:pt>
          <cx:pt idx="1047">185900</cx:pt>
          <cx:pt idx="1048">194201</cx:pt>
          <cx:pt idx="1049">151000</cx:pt>
          <cx:pt idx="1050">221000</cx:pt>
          <cx:pt idx="1051">205000</cx:pt>
          <cx:pt idx="1052">82500</cx:pt>
          <cx:pt idx="1053">226000</cx:pt>
          <cx:pt idx="1054">205950</cx:pt>
          <cx:pt idx="1055">191000</cx:pt>
          <cx:pt idx="1056">149000</cx:pt>
          <cx:pt idx="1057">197900</cx:pt>
          <cx:pt idx="1058">221000</cx:pt>
          <cx:pt idx="1059">207500</cx:pt>
          <cx:pt idx="1060">227875</cx:pt>
          <cx:pt idx="1061">148800</cx:pt>
          <cx:pt idx="1062">335000</cx:pt>
          <cx:pt idx="1063">196000</cx:pt>
          <cx:pt idx="1064">140000</cx:pt>
          <cx:pt idx="1065">213000</cx:pt>
          <cx:pt idx="1066">302000</cx:pt>
          <cx:pt idx="1067">179540</cx:pt>
          <cx:pt idx="1068">159500</cx:pt>
          <cx:pt idx="1069">341000</cx:pt>
          <cx:pt idx="1070">194500</cx:pt>
          <cx:pt idx="1071">187500</cx:pt>
          <cx:pt idx="1072">222500</cx:pt>
          <cx:pt idx="1073">163000</cx:pt>
          <cx:pt idx="1074">190000</cx:pt>
          <cx:pt idx="1075">179000</cx:pt>
          <cx:pt idx="1076">236000</cx:pt>
          <cx:pt idx="1077">265979</cx:pt>
          <cx:pt idx="1078">260400</cx:pt>
          <cx:pt idx="1079">162000</cx:pt>
          <cx:pt idx="1080">179400</cx:pt>
          <cx:pt idx="1081">215200</cx:pt>
          <cx:pt idx="1082">196500</cx:pt>
          <cx:pt idx="1083">216837</cx:pt>
          <cx:pt idx="1084">221500</cx:pt>
          <cx:pt idx="1085">176000</cx:pt>
          <cx:pt idx="1086">187100</cx:pt>
          <cx:pt idx="1087">233000</cx:pt>
          <cx:pt idx="1088">160200</cx:pt>
          <cx:pt idx="1089">269790</cx:pt>
          <cx:pt idx="1090">194500</cx:pt>
          <cx:pt idx="1091">189000</cx:pt>
          <cx:pt idx="1092">227680</cx:pt>
          <cx:pt idx="1093">224900</cx:pt>
          <cx:pt idx="1094">224000</cx:pt>
          <cx:pt idx="1095">183000</cx:pt>
          <cx:pt idx="1096">225000</cx:pt>
          <cx:pt idx="1097">189000</cx:pt>
          <cx:pt idx="1098">147400</cx:pt>
          <cx:pt idx="1099">151000</cx:pt>
          <cx:pt idx="1100">237000</cx:pt>
          <cx:pt idx="1101">213000</cx:pt>
          <cx:pt idx="1102">164000</cx:pt>
          <cx:pt idx="1103">152000</cx:pt>
          <cx:pt idx="1104">189950</cx:pt>
          <cx:pt idx="1105">250580</cx:pt>
          <cx:pt idx="1106">236000</cx:pt>
          <cx:pt idx="1107">187500</cx:pt>
          <cx:pt idx="1108">180000</cx:pt>
          <cx:pt idx="1109">240000</cx:pt>
          <cx:pt idx="1110">250000</cx:pt>
          <cx:pt idx="1111">238000</cx:pt>
          <cx:pt idx="1112">176000</cx:pt>
          <cx:pt idx="1113">222000</cx:pt>
          <cx:pt idx="1114">190000</cx:pt>
          <cx:pt idx="1115">242000</cx:pt>
          <cx:pt idx="1116">184900</cx:pt>
          <cx:pt idx="1117">253000</cx:pt>
          <cx:pt idx="1118">239799</cx:pt>
          <cx:pt idx="1119">244400</cx:pt>
          <cx:pt idx="1120">214000</cx:pt>
          <cx:pt idx="1121">192500</cx:pt>
          <cx:pt idx="1122">185000</cx:pt>
          <cx:pt idx="1123">155000</cx:pt>
          <cx:pt idx="1124">214900</cx:pt>
          <cx:pt idx="1125">173000</cx:pt>
          <cx:pt idx="1126">182000</cx:pt>
          <cx:pt idx="1127">167500</cx:pt>
          <cx:pt idx="1128">165000</cx:pt>
          <cx:pt idx="1129">199900</cx:pt>
          <cx:pt idx="1130">178400</cx:pt>
          <cx:pt idx="1131">159895</cx:pt>
          <cx:pt idx="1132">197000</cx:pt>
          <cx:pt idx="1133">206000</cx:pt>
          <cx:pt idx="1134">181000</cx:pt>
          <cx:pt idx="1135">240000</cx:pt>
          <cx:pt idx="1136">203000</cx:pt>
          <cx:pt idx="1137">160000</cx:pt>
          <cx:pt idx="1138">213490</cx:pt>
          <cx:pt idx="1139">194000</cx:pt>
          <cx:pt idx="1140">191000</cx:pt>
          <cx:pt idx="1141">197000</cx:pt>
          <cx:pt idx="1142">230000</cx:pt>
          <cx:pt idx="1143">262280</cx:pt>
          <cx:pt idx="1144">176485</cx:pt>
          <cx:pt idx="1145">200141</cx:pt>
          <cx:pt idx="1146">185850</cx:pt>
          <cx:pt idx="1147">248000</cx:pt>
          <cx:pt idx="1148">328000</cx:pt>
          <cx:pt idx="1149">194000</cx:pt>
          <cx:pt idx="1150">219500</cx:pt>
          <cx:pt idx="1151">192000</cx:pt>
          <cx:pt idx="1152">137500</cx:pt>
          <cx:pt idx="1153">160000</cx:pt>
          <cx:pt idx="1154">157000</cx:pt>
          <cx:pt idx="1155">179900</cx:pt>
          <cx:pt idx="1156">274725</cx:pt>
          <cx:pt idx="1157">205000</cx:pt>
          <cx:pt idx="1158">212900</cx:pt>
          <cx:pt idx="1159">163900</cx:pt>
          <cx:pt idx="1160">174000</cx:pt>
          <cx:pt idx="1161">259000</cx:pt>
          <cx:pt idx="1162">215000</cx:pt>
          <cx:pt idx="1163">174500</cx:pt>
          <cx:pt idx="1164">116900</cx:pt>
          <cx:pt idx="1165">143000</cx:pt>
          <cx:pt idx="1166">201800</cx:pt>
          <cx:pt idx="1167">230000</cx:pt>
          <cx:pt idx="1168">233170</cx:pt>
          <cx:pt idx="1169">171900</cx:pt>
          <cx:pt idx="1170">250000</cx:pt>
          <cx:pt idx="1171">195000</cx:pt>
          <cx:pt idx="1172">189000</cx:pt>
          <cx:pt idx="1173">219210</cx:pt>
          <cx:pt idx="1174">144000</cx:pt>
          <cx:pt idx="1175">178000</cx:pt>
          <cx:pt idx="1176">197900</cx:pt>
          <cx:pt idx="1177">213000</cx:pt>
          <cx:pt idx="1178">271900</cx:pt>
          <cx:pt idx="1179">184000</cx:pt>
          <cx:pt idx="1180">175500</cx:pt>
          <cx:pt idx="1181">195000</cx:pt>
          <cx:pt idx="1182">224900</cx:pt>
          <cx:pt idx="1183">248328</cx:pt>
          <cx:pt idx="1184">170000</cx:pt>
          <cx:pt idx="1185">186500</cx:pt>
          <cx:pt idx="1186">244000</cx:pt>
          <cx:pt idx="1187">171750</cx:pt>
          <cx:pt idx="1188">294000</cx:pt>
          <cx:pt idx="1189">165400</cx:pt>
          <cx:pt idx="1190">190000</cx:pt>
          <cx:pt idx="1191">183900</cx:pt>
          <cx:pt idx="1192">122000</cx:pt>
          <cx:pt idx="1193">260000</cx:pt>
          <cx:pt idx="1194">227000</cx:pt>
          <cx:pt idx="1195">180000</cx:pt>
          <cx:pt idx="1196">162900</cx:pt>
          <cx:pt idx="1197">225000</cx:pt>
          <cx:pt idx="1198">232000</cx:pt>
          <cx:pt idx="1199">130000</cx:pt>
          <cx:pt idx="1200">202500</cx:pt>
          <cx:pt idx="1201">335000</cx:pt>
          <cx:pt idx="1202">203000</cx:pt>
          <cx:pt idx="1203">208900</cx:pt>
          <cx:pt idx="1204">190000</cx:pt>
          <cx:pt idx="1205">176500</cx:pt>
          <cx:pt idx="1206">200000</cx:pt>
          <cx:pt idx="1207">155835</cx:pt>
          <cx:pt idx="1208">262500</cx:pt>
          <cx:pt idx="1209">215000</cx:pt>
          <cx:pt idx="1210">235000</cx:pt>
          <cx:pt idx="1211">170000</cx:pt>
          <cx:pt idx="1212">260000</cx:pt>
          <cx:pt idx="1213">144152</cx:pt>
          <cx:pt idx="1214">216000</cx:pt>
          <cx:pt idx="1215">193000</cx:pt>
          <cx:pt idx="1216">274300</cx:pt>
          <cx:pt idx="1217">250000</cx:pt>
          <cx:pt idx="1218">157000</cx:pt>
          <cx:pt idx="1219">250000</cx:pt>
          <cx:pt idx="1220">235000</cx:pt>
          <cx:pt idx="1221">246578</cx:pt>
          <cx:pt idx="1222">193879</cx:pt>
          <cx:pt idx="1223">215000</cx:pt>
          <cx:pt idx="1224">230000</cx:pt>
          <cx:pt idx="1225">175900</cx:pt>
          <cx:pt idx="1226">271000</cx:pt>
          <cx:pt idx="1227">197000</cx:pt>
          <cx:pt idx="1228">179600</cx:pt>
          <cx:pt idx="1229">185000</cx:pt>
          <cx:pt idx="1230">266500</cx:pt>
          <cx:pt idx="1231">250000</cx:pt>
          <cx:pt idx="1232">307000</cx:pt>
          <cx:pt idx="1233">325300</cx:pt>
          <cx:pt idx="1234">230000</cx:pt>
          <cx:pt idx="1235">256300</cx:pt>
          <cx:pt idx="1236">306000</cx:pt>
          <cx:pt idx="1237">179900</cx:pt>
          <cx:pt idx="1238">309000</cx:pt>
          <cx:pt idx="1239">249700</cx:pt>
          <cx:pt idx="1240">172500</cx:pt>
          <cx:pt idx="1241">202500</cx:pt>
          <cx:pt idx="1242">317000</cx:pt>
          <cx:pt idx="1243">245000</cx:pt>
          <cx:pt idx="1244">260000</cx:pt>
          <cx:pt idx="1245">250000</cx:pt>
          <cx:pt idx="1246">220000</cx:pt>
          <cx:pt idx="1247">230000</cx:pt>
          <cx:pt idx="1248">372402</cx:pt>
          <cx:pt idx="1249">269500</cx:pt>
          <cx:pt idx="1250">325624</cx:pt>
          <cx:pt idx="1251">228000</cx:pt>
          <cx:pt idx="1252">286000</cx:pt>
          <cx:pt idx="1253">315000</cx:pt>
          <cx:pt idx="1254">235000</cx:pt>
          <cx:pt idx="1255">274900</cx:pt>
          <cx:pt idx="1256">403000</cx:pt>
          <cx:pt idx="1257">318000</cx:pt>
          <cx:pt idx="1258">262500</cx:pt>
          <cx:pt idx="1259">235000</cx:pt>
          <cx:pt idx="1260">276000</cx:pt>
          <cx:pt idx="1261">266000</cx:pt>
          <cx:pt idx="1262">290000</cx:pt>
          <cx:pt idx="1263">244600</cx:pt>
          <cx:pt idx="1264">233230</cx:pt>
          <cx:pt idx="1265">267000</cx:pt>
          <cx:pt idx="1266">305900</cx:pt>
          <cx:pt idx="1267">270000</cx:pt>
          <cx:pt idx="1268">354000</cx:pt>
          <cx:pt idx="1269">324000</cx:pt>
          <cx:pt idx="1270">284000</cx:pt>
          <cx:pt idx="1271">202900</cx:pt>
          <cx:pt idx="1272">280000</cx:pt>
          <cx:pt idx="1273">340000</cx:pt>
          <cx:pt idx="1274">192000</cx:pt>
          <cx:pt idx="1275">245500</cx:pt>
          <cx:pt idx="1276">258000</cx:pt>
          <cx:pt idx="1277">339750</cx:pt>
          <cx:pt idx="1278">315000</cx:pt>
          <cx:pt idx="1279">210000</cx:pt>
          <cx:pt idx="1280">161000</cx:pt>
          <cx:pt idx="1281">263435</cx:pt>
          <cx:pt idx="1282">250000</cx:pt>
          <cx:pt idx="1283">212000</cx:pt>
          <cx:pt idx="1284">440000</cx:pt>
          <cx:pt idx="1285">251000</cx:pt>
          <cx:pt idx="1286">297000</cx:pt>
          <cx:pt idx="1287">430000</cx:pt>
          <cx:pt idx="1288">215000</cx:pt>
          <cx:pt idx="1289">178000</cx:pt>
          <cx:pt idx="1290">272000</cx:pt>
          <cx:pt idx="1291">248000</cx:pt>
          <cx:pt idx="1292">255500</cx:pt>
          <cx:pt idx="1293">316600</cx:pt>
          <cx:pt idx="1294">253293</cx:pt>
          <cx:pt idx="1295">369900</cx:pt>
          <cx:pt idx="1296">319000</cx:pt>
          <cx:pt idx="1297">275000</cx:pt>
          <cx:pt idx="1298">220000</cx:pt>
          <cx:pt idx="1299">359100</cx:pt>
          <cx:pt idx="1300">261500</cx:pt>
          <cx:pt idx="1301">305000</cx:pt>
          <cx:pt idx="1302">209500</cx:pt>
          <cx:pt idx="1303">264561</cx:pt>
          <cx:pt idx="1304">274000</cx:pt>
          <cx:pt idx="1305">345000</cx:pt>
          <cx:pt idx="1306">350000</cx:pt>
          <cx:pt idx="1307">402000</cx:pt>
          <cx:pt idx="1308">423000</cx:pt>
          <cx:pt idx="1309">230500</cx:pt>
          <cx:pt idx="1310">372500</cx:pt>
          <cx:pt idx="1311">392000</cx:pt>
          <cx:pt idx="1312">312500</cx:pt>
          <cx:pt idx="1313">361919</cx:pt>
          <cx:pt idx="1314">254000</cx:pt>
          <cx:pt idx="1315">189000</cx:pt>
          <cx:pt idx="1316">275000</cx:pt>
          <cx:pt idx="1317">236500</cx:pt>
          <cx:pt idx="1318">239900</cx:pt>
          <cx:pt idx="1319">180000</cx:pt>
          <cx:pt idx="1320">299800</cx:pt>
          <cx:pt idx="1321">275500</cx:pt>
          <cx:pt idx="1322">212000</cx:pt>
          <cx:pt idx="1323">290000</cx:pt>
          <cx:pt idx="1324">337000</cx:pt>
          <cx:pt idx="1325">270000</cx:pt>
          <cx:pt idx="1326">538000</cx:pt>
          <cx:pt idx="1327">395000</cx:pt>
          <cx:pt idx="1328">225000</cx:pt>
          <cx:pt idx="1329">271000</cx:pt>
          <cx:pt idx="1330">232600</cx:pt>
          <cx:pt idx="1331">215000</cx:pt>
          <cx:pt idx="1332">248900</cx:pt>
          <cx:pt idx="1333">303477</cx:pt>
          <cx:pt idx="1334">268000</cx:pt>
          <cx:pt idx="1335">255000</cx:pt>
          <cx:pt idx="1336">285000</cx:pt>
          <cx:pt idx="1337">236500</cx:pt>
          <cx:pt idx="1338">201000</cx:pt>
          <cx:pt idx="1339">270000</cx:pt>
          <cx:pt idx="1340">336000</cx:pt>
          <cx:pt idx="1341">255900</cx:pt>
          <cx:pt idx="1342">348000</cx:pt>
          <cx:pt idx="1343">168000</cx:pt>
          <cx:pt idx="1344">232000</cx:pt>
          <cx:pt idx="1345">227000</cx:pt>
          <cx:pt idx="1346">187500</cx:pt>
          <cx:pt idx="1347">287000</cx:pt>
          <cx:pt idx="1348">293077</cx:pt>
          <cx:pt idx="1349">310000</cx:pt>
          <cx:pt idx="1350">287000</cx:pt>
          <cx:pt idx="1351">278000</cx:pt>
          <cx:pt idx="1352">255000</cx:pt>
          <cx:pt idx="1353">213500</cx:pt>
          <cx:pt idx="1354">252000</cx:pt>
          <cx:pt idx="1355">197000</cx:pt>
          <cx:pt idx="1356">170000</cx:pt>
          <cx:pt idx="1357">325000</cx:pt>
          <cx:pt idx="1358">280000</cx:pt>
          <cx:pt idx="1359">318000</cx:pt>
          <cx:pt idx="1360">184100</cx:pt>
          <cx:pt idx="1361">239500</cx:pt>
          <cx:pt idx="1362">424870</cx:pt>
          <cx:pt idx="1363">235128</cx:pt>
          <cx:pt idx="1364">245350</cx:pt>
          <cx:pt idx="1365">285000</cx:pt>
          <cx:pt idx="1366">392500</cx:pt>
          <cx:pt idx="1367">262000</cx:pt>
          <cx:pt idx="1368">174000</cx:pt>
          <cx:pt idx="1369">290000</cx:pt>
          <cx:pt idx="1370">164000</cx:pt>
          <cx:pt idx="1371">229456</cx:pt>
          <cx:pt idx="1372">265900</cx:pt>
          <cx:pt idx="1373">230000</cx:pt>
          <cx:pt idx="1374">301500</cx:pt>
          <cx:pt idx="1375">381000</cx:pt>
          <cx:pt idx="1376">237000</cx:pt>
          <cx:pt idx="1377">278000</cx:pt>
          <cx:pt idx="1378">281000</cx:pt>
          <cx:pt idx="1379">290000</cx:pt>
          <cx:pt idx="1380">302000</cx:pt>
          <cx:pt idx="1381">295493</cx:pt>
          <cx:pt idx="1382">275000</cx:pt>
          <cx:pt idx="1383">147000</cx:pt>
          <cx:pt idx="1384">227000</cx:pt>
          <cx:pt idx="1385">228500</cx:pt>
          <cx:pt idx="1386">283463</cx:pt>
          <cx:pt idx="1387">122000</cx:pt>
          <cx:pt idx="1388">410000</cx:pt>
          <cx:pt idx="1389">232000</cx:pt>
          <cx:pt idx="1390">239000</cx:pt>
          <cx:pt idx="1391">281213</cx:pt>
          <cx:pt idx="1392">282922</cx:pt>
          <cx:pt idx="1393">275000</cx:pt>
          <cx:pt idx="1394">257000</cx:pt>
          <cx:pt idx="1395">340000</cx:pt>
          <cx:pt idx="1396">394617</cx:pt>
          <cx:pt idx="1397">240000</cx:pt>
          <cx:pt idx="1398">287090</cx:pt>
          <cx:pt idx="1399">345000</cx:pt>
          <cx:pt idx="1400">277500</cx:pt>
          <cx:pt idx="1401">319900</cx:pt>
          <cx:pt idx="1402">385000</cx:pt>
          <cx:pt idx="1403">412500</cx:pt>
          <cx:pt idx="1404">501837</cx:pt>
          <cx:pt idx="1405">415298</cx:pt>
          <cx:pt idx="1406">360000</cx:pt>
          <cx:pt idx="1407">342643</cx:pt>
          <cx:pt idx="1408">377426</cx:pt>
          <cx:pt idx="1409">266000</cx:pt>
          <cx:pt idx="1410">437154</cx:pt>
          <cx:pt idx="1411">318061</cx:pt>
          <cx:pt idx="1412">394432</cx:pt>
          <cx:pt idx="1413">380000</cx:pt>
          <cx:pt idx="1414">326000</cx:pt>
          <cx:pt idx="1415">374000</cx:pt>
          <cx:pt idx="1416">446261</cx:pt>
          <cx:pt idx="1417">315000</cx:pt>
          <cx:pt idx="1418">325000</cx:pt>
          <cx:pt idx="1419">313000</cx:pt>
          <cx:pt idx="1420">314813</cx:pt>
          <cx:pt idx="1421">370878</cx:pt>
          <cx:pt idx="1422">285000</cx:pt>
          <cx:pt idx="1423">320000</cx:pt>
          <cx:pt idx="1424">264132</cx:pt>
          <cx:pt idx="1425">485000</cx:pt>
          <cx:pt idx="1426">582933</cx:pt>
          <cx:pt idx="1427">350000</cx:pt>
          <cx:pt idx="1428">328900</cx:pt>
          <cx:pt idx="1429">611657</cx:pt>
          <cx:pt idx="1430">320000</cx:pt>
          <cx:pt idx="1431">239000</cx:pt>
          <cx:pt idx="1432">395192</cx:pt>
          <cx:pt idx="1433">315500</cx:pt>
          <cx:pt idx="1434">556581</cx:pt>
          <cx:pt idx="1435">335000</cx:pt>
          <cx:pt idx="1436">367294</cx:pt>
          <cx:pt idx="1437">378500</cx:pt>
          <cx:pt idx="1438">325000</cx:pt>
          <cx:pt idx="1439">333168</cx:pt>
          <cx:pt idx="1440">315000</cx:pt>
          <cx:pt idx="1441">377500</cx:pt>
          <cx:pt idx="1442">438780</cx:pt>
          <cx:pt idx="1443">475000</cx:pt>
          <cx:pt idx="1444">386250</cx:pt>
          <cx:pt idx="1445">426000</cx:pt>
          <cx:pt idx="1446">555000</cx:pt>
          <cx:pt idx="1447">402861</cx:pt>
          <cx:pt idx="1448">184750</cx:pt>
          <cx:pt idx="1449">325000</cx:pt>
          <cx:pt idx="1450">451950</cx:pt>
          <cx:pt idx="1451">755000</cx:pt>
          <cx:pt idx="1452">385000</cx:pt>
          <cx:pt idx="1453">337500</cx:pt>
          <cx:pt idx="1454">625000</cx:pt>
          <cx:pt idx="1455">745000</cx:pt>
          <cx:pt idx="1456">465000</cx:pt>
          <cx:pt idx="1457">160000</cx:pt>
          <cx:pt idx="1458">466500</cx:pt>
          <cx:pt idx="1459">310000</cx:pt>
        </cx:lvl>
      </cx:numDim>
    </cx:data>
  </cx:chartData>
  <cx:chart>
    <cx:plotArea>
      <cx:plotAreaRegion>
        <cx:series layoutId="boxWhisker" uniqueId="{9181CC6D-21FD-4A6C-90ED-35C13698B64B}" formatIdx="0">
          <cx:tx>
            <cx:txData>
              <cx:f>'Overall Quality'!$B$1:$B$2</cx:f>
              <cx:v>Sum of SalePrice</cx:v>
            </cx:txData>
          </cx:tx>
          <cx:dataId val="0"/>
          <cx:layoutPr>
            <cx:statistics quartileMethod="exclusive"/>
          </cx:layoutPr>
        </cx:series>
      </cx:plotAreaRegion>
      <cx:axis id="0">
        <cx:catScaling/>
        <cx:majorGridlines/>
        <cx:tickLabels/>
        <cx:txPr>
          <a:bodyPr spcFirstLastPara="1" vertOverflow="ellipsis" horzOverflow="overflow" wrap="square" lIns="0" tIns="0" rIns="0" bIns="0" anchor="ctr" anchorCtr="1"/>
          <a:lstStyle/>
          <a:p>
            <a:pPr algn="ctr" rtl="0">
              <a:defRPr sz="1800"/>
            </a:pPr>
            <a:endParaRPr lang="en-US" sz="1800" b="0" i="0" u="none" strike="noStrike" kern="1200" baseline="0">
              <a:solidFill>
                <a:srgbClr val="000000">
                  <a:lumMod val="65000"/>
                  <a:lumOff val="35000"/>
                </a:srgbClr>
              </a:solidFill>
              <a:latin typeface="Times New Roman"/>
            </a:endParaRPr>
          </a:p>
        </cx:txPr>
      </cx:axis>
      <cx:axis id="1">
        <cx:valScaling/>
        <cx:majorGridlines/>
        <cx:tickLabels/>
        <cx:numFmt formatCode="$#,##0.00" sourceLinked="0"/>
        <cx:txPr>
          <a:bodyPr spcFirstLastPara="1" vertOverflow="ellipsis" horzOverflow="overflow" wrap="square" lIns="0" tIns="0" rIns="0" bIns="0" anchor="ctr" anchorCtr="1"/>
          <a:lstStyle/>
          <a:p>
            <a:pPr algn="ctr" rtl="0">
              <a:defRPr sz="1600"/>
            </a:pPr>
            <a:endParaRPr lang="en-US" sz="1600" b="0" i="0" u="none" strike="noStrike" kern="1200" baseline="0">
              <a:solidFill>
                <a:srgbClr val="000000">
                  <a:lumMod val="65000"/>
                  <a:lumOff val="35000"/>
                </a:srgbClr>
              </a:solidFill>
              <a:latin typeface="Times New Roman"/>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'Overall Condition'!$A$2:$A$2923</cx:f>
        <cx:lvl ptCount="2922">
          <cx:pt idx="0">1</cx:pt>
          <cx:pt idx="1">2</cx:pt>
          <cx:pt idx="2">2</cx:pt>
          <cx:pt idx="3">2</cx:pt>
          <cx:pt idx="4">2</cx:pt>
          <cx:pt idx="5">2</cx:pt>
          <cx:pt idx="6">3</cx:pt>
          <cx:pt idx="7">3</cx:pt>
          <cx:pt idx="8">3</cx:pt>
          <cx:pt idx="9">3</cx:pt>
          <cx:pt idx="10">3</cx:pt>
          <cx:pt idx="11">3</cx:pt>
          <cx:pt idx="12">3</cx:pt>
          <cx:pt idx="13">3</cx:pt>
          <cx:pt idx="14">3</cx:pt>
          <cx:pt idx="15">3</cx:pt>
          <cx:pt idx="16">3</cx:pt>
          <cx:pt idx="17">3</cx:pt>
          <cx:pt idx="18">3</cx:pt>
          <cx:pt idx="19">3</cx:pt>
          <cx:pt idx="20">3</cx:pt>
          <cx:pt idx="21">3</cx:pt>
          <cx:pt idx="22">3</cx:pt>
          <cx:pt idx="23">3</cx:pt>
          <cx:pt idx="24">3</cx:pt>
          <cx:pt idx="25">3</cx:pt>
          <cx:pt idx="26">3</cx:pt>
          <cx:pt idx="27">3</cx:pt>
          <cx:pt idx="28">3</cx:pt>
          <cx:pt idx="29">3</cx:pt>
          <cx:pt idx="30">3</cx:pt>
          <cx:pt idx="31">4</cx:pt>
          <cx:pt idx="32">4</cx:pt>
          <cx:pt idx="33">4</cx:pt>
          <cx:pt idx="34">4</cx:pt>
          <cx:pt idx="35">4</cx:pt>
          <cx:pt idx="36">4</cx:pt>
          <cx:pt idx="37">4</cx:pt>
          <cx:pt idx="38">4</cx:pt>
          <cx:pt idx="39">4</cx:pt>
          <cx:pt idx="40">4</cx:pt>
          <cx:pt idx="41">4</cx:pt>
          <cx:pt idx="42">4</cx:pt>
          <cx:pt idx="43">4</cx:pt>
          <cx:pt idx="44">4</cx:pt>
          <cx:pt idx="45">4</cx:pt>
          <cx:pt idx="46">4</cx:pt>
          <cx:pt idx="47">4</cx:pt>
          <cx:pt idx="48">4</cx:pt>
          <cx:pt idx="49">4</cx:pt>
          <cx:pt idx="50">4</cx:pt>
          <cx:pt idx="51">4</cx:pt>
          <cx:pt idx="52">4</cx:pt>
          <cx:pt idx="53">4</cx:pt>
          <cx:pt idx="54">4</cx:pt>
          <cx:pt idx="55">4</cx:pt>
          <cx:pt idx="56">4</cx:pt>
          <cx:pt idx="57">4</cx:pt>
          <cx:pt idx="58">4</cx:pt>
          <cx:pt idx="59">4</cx:pt>
          <cx:pt idx="60">4</cx:pt>
          <cx:pt idx="61">4</cx:pt>
          <cx:pt idx="62">4</cx:pt>
          <cx:pt idx="63">4</cx:pt>
          <cx:pt idx="64">4</cx:pt>
          <cx:pt idx="65">4</cx:pt>
          <cx:pt idx="66">4</cx:pt>
          <cx:pt idx="67">4</cx:pt>
          <cx:pt idx="68">4</cx:pt>
          <cx:pt idx="69">4</cx:pt>
          <cx:pt idx="70">4</cx:pt>
          <cx:pt idx="71">4</cx:pt>
          <cx:pt idx="72">4</cx:pt>
          <cx:pt idx="73">4</cx:pt>
          <cx:pt idx="74">4</cx:pt>
          <cx:pt idx="75">4</cx:pt>
          <cx:pt idx="76">4</cx:pt>
          <cx:pt idx="77">4</cx:pt>
          <cx:pt idx="78">4</cx:pt>
          <cx:pt idx="79">4</cx:pt>
          <cx:pt idx="80">4</cx:pt>
          <cx:pt idx="81">4</cx:pt>
          <cx:pt idx="82">4</cx:pt>
          <cx:pt idx="83">4</cx:pt>
          <cx:pt idx="84">4</cx:pt>
          <cx:pt idx="85">4</cx:pt>
          <cx:pt idx="86">4</cx:pt>
          <cx:pt idx="87">4</cx:pt>
          <cx:pt idx="88">5</cx:pt>
          <cx:pt idx="89">5</cx:pt>
          <cx:pt idx="90">5</cx:pt>
          <cx:pt idx="91">5</cx:pt>
          <cx:pt idx="92">5</cx:pt>
          <cx:pt idx="93">5</cx:pt>
          <cx:pt idx="94">5</cx:pt>
          <cx:pt idx="95">5</cx:pt>
          <cx:pt idx="96">5</cx:pt>
          <cx:pt idx="97">5</cx:pt>
          <cx:pt idx="98">5</cx:pt>
          <cx:pt idx="99">5</cx:pt>
          <cx:pt idx="100">5</cx:pt>
          <cx:pt idx="101">5</cx:pt>
          <cx:pt idx="102">5</cx:pt>
          <cx:pt idx="103">5</cx:pt>
          <cx:pt idx="104">5</cx:pt>
          <cx:pt idx="105">5</cx:pt>
          <cx:pt idx="106">5</cx:pt>
          <cx:pt idx="107">5</cx:pt>
          <cx:pt idx="108">5</cx:pt>
          <cx:pt idx="109">5</cx:pt>
          <cx:pt idx="110">5</cx:pt>
          <cx:pt idx="111">5</cx:pt>
          <cx:pt idx="112">5</cx:pt>
          <cx:pt idx="113">5</cx:pt>
          <cx:pt idx="114">5</cx:pt>
          <cx:pt idx="115">5</cx:pt>
          <cx:pt idx="116">5</cx:pt>
          <cx:pt idx="117">5</cx:pt>
          <cx:pt idx="118">5</cx:pt>
          <cx:pt idx="119">5</cx:pt>
          <cx:pt idx="120">5</cx:pt>
          <cx:pt idx="121">5</cx:pt>
          <cx:pt idx="122">5</cx:pt>
          <cx:pt idx="123">5</cx:pt>
          <cx:pt idx="124">5</cx:pt>
          <cx:pt idx="125">5</cx:pt>
          <cx:pt idx="126">5</cx:pt>
          <cx:pt idx="127">5</cx:pt>
          <cx:pt idx="128">5</cx:pt>
          <cx:pt idx="129">5</cx:pt>
          <cx:pt idx="130">5</cx:pt>
          <cx:pt idx="131">5</cx:pt>
          <cx:pt idx="132">5</cx:pt>
          <cx:pt idx="133">5</cx:pt>
          <cx:pt idx="134">5</cx:pt>
          <cx:pt idx="135">5</cx:pt>
          <cx:pt idx="136">5</cx:pt>
          <cx:pt idx="137">5</cx:pt>
          <cx:pt idx="138">5</cx:pt>
          <cx:pt idx="139">5</cx:pt>
          <cx:pt idx="140">5</cx:pt>
          <cx:pt idx="141">5</cx:pt>
          <cx:pt idx="142">5</cx:pt>
          <cx:pt idx="143">5</cx:pt>
          <cx:pt idx="144">5</cx:pt>
          <cx:pt idx="145">5</cx:pt>
          <cx:pt idx="146">5</cx:pt>
          <cx:pt idx="147">5</cx:pt>
          <cx:pt idx="148">5</cx:pt>
          <cx:pt idx="149">5</cx:pt>
          <cx:pt idx="150">5</cx:pt>
          <cx:pt idx="151">5</cx:pt>
          <cx:pt idx="152">5</cx:pt>
          <cx:pt idx="153">5</cx:pt>
          <cx:pt idx="154">5</cx:pt>
          <cx:pt idx="155">5</cx:pt>
          <cx:pt idx="156">5</cx:pt>
          <cx:pt idx="157">5</cx:pt>
          <cx:pt idx="158">5</cx:pt>
          <cx:pt idx="159">5</cx:pt>
          <cx:pt idx="160">5</cx:pt>
          <cx:pt idx="161">5</cx:pt>
          <cx:pt idx="162">5</cx:pt>
          <cx:pt idx="163">5</cx:pt>
          <cx:pt idx="164">5</cx:pt>
          <cx:pt idx="165">5</cx:pt>
          <cx:pt idx="166">5</cx:pt>
          <cx:pt idx="167">5</cx:pt>
          <cx:pt idx="168">5</cx:pt>
          <cx:pt idx="169">5</cx:pt>
          <cx:pt idx="170">5</cx:pt>
          <cx:pt idx="171">5</cx:pt>
          <cx:pt idx="172">5</cx:pt>
          <cx:pt idx="173">5</cx:pt>
          <cx:pt idx="174">5</cx:pt>
          <cx:pt idx="175">5</cx:pt>
          <cx:pt idx="176">5</cx:pt>
          <cx:pt idx="177">5</cx:pt>
          <cx:pt idx="178">5</cx:pt>
          <cx:pt idx="179">5</cx:pt>
          <cx:pt idx="180">5</cx:pt>
          <cx:pt idx="181">5</cx:pt>
          <cx:pt idx="182">5</cx:pt>
          <cx:pt idx="183">5</cx:pt>
          <cx:pt idx="184">5</cx:pt>
          <cx:pt idx="185">5</cx:pt>
          <cx:pt idx="186">5</cx:pt>
          <cx:pt idx="187">5</cx:pt>
          <cx:pt idx="188">5</cx:pt>
          <cx:pt idx="189">5</cx:pt>
          <cx:pt idx="190">5</cx:pt>
          <cx:pt idx="191">5</cx:pt>
          <cx:pt idx="192">5</cx:pt>
          <cx:pt idx="193">5</cx:pt>
          <cx:pt idx="194">5</cx:pt>
          <cx:pt idx="195">5</cx:pt>
          <cx:pt idx="196">5</cx:pt>
          <cx:pt idx="197">5</cx:pt>
          <cx:pt idx="198">5</cx:pt>
          <cx:pt idx="199">5</cx:pt>
          <cx:pt idx="200">5</cx:pt>
          <cx:pt idx="201">5</cx:pt>
          <cx:pt idx="202">5</cx:pt>
          <cx:pt idx="203">5</cx:pt>
          <cx:pt idx="204">5</cx:pt>
          <cx:pt idx="205">5</cx:pt>
          <cx:pt idx="206">5</cx:pt>
          <cx:pt idx="207">5</cx:pt>
          <cx:pt idx="208">5</cx:pt>
          <cx:pt idx="209">5</cx:pt>
          <cx:pt idx="210">5</cx:pt>
          <cx:pt idx="211">5</cx:pt>
          <cx:pt idx="212">5</cx:pt>
          <cx:pt idx="213">5</cx:pt>
          <cx:pt idx="214">5</cx:pt>
          <cx:pt idx="215">5</cx:pt>
          <cx:pt idx="216">5</cx:pt>
          <cx:pt idx="217">5</cx:pt>
          <cx:pt idx="218">5</cx:pt>
          <cx:pt idx="219">5</cx:pt>
          <cx:pt idx="220">5</cx:pt>
          <cx:pt idx="221">5</cx:pt>
          <cx:pt idx="222">5</cx:pt>
          <cx:pt idx="223">5</cx:pt>
          <cx:pt idx="224">5</cx:pt>
          <cx:pt idx="225">5</cx:pt>
          <cx:pt idx="226">5</cx:pt>
          <cx:pt idx="227">5</cx:pt>
          <cx:pt idx="228">5</cx:pt>
          <cx:pt idx="229">5</cx:pt>
          <cx:pt idx="230">5</cx:pt>
          <cx:pt idx="231">5</cx:pt>
          <cx:pt idx="232">5</cx:pt>
          <cx:pt idx="233">5</cx:pt>
          <cx:pt idx="234">5</cx:pt>
          <cx:pt idx="235">5</cx:pt>
          <cx:pt idx="236">5</cx:pt>
          <cx:pt idx="237">5</cx:pt>
          <cx:pt idx="238">5</cx:pt>
          <cx:pt idx="239">5</cx:pt>
          <cx:pt idx="240">5</cx:pt>
          <cx:pt idx="241">5</cx:pt>
          <cx:pt idx="242">5</cx:pt>
          <cx:pt idx="243">5</cx:pt>
          <cx:pt idx="244">5</cx:pt>
          <cx:pt idx="245">5</cx:pt>
          <cx:pt idx="246">5</cx:pt>
          <cx:pt idx="247">5</cx:pt>
          <cx:pt idx="248">5</cx:pt>
          <cx:pt idx="249">5</cx:pt>
          <cx:pt idx="250">5</cx:pt>
          <cx:pt idx="251">5</cx:pt>
          <cx:pt idx="252">5</cx:pt>
          <cx:pt idx="253">5</cx:pt>
          <cx:pt idx="254">5</cx:pt>
          <cx:pt idx="255">5</cx:pt>
          <cx:pt idx="256">5</cx:pt>
          <cx:pt idx="257">5</cx:pt>
          <cx:pt idx="258">5</cx:pt>
          <cx:pt idx="259">5</cx:pt>
          <cx:pt idx="260">5</cx:pt>
          <cx:pt idx="261">5</cx:pt>
          <cx:pt idx="262">5</cx:pt>
          <cx:pt idx="263">5</cx:pt>
          <cx:pt idx="264">5</cx:pt>
          <cx:pt idx="265">5</cx:pt>
          <cx:pt idx="266">5</cx:pt>
          <cx:pt idx="267">5</cx:pt>
          <cx:pt idx="268">5</cx:pt>
          <cx:pt idx="269">5</cx:pt>
          <cx:pt idx="270">5</cx:pt>
          <cx:pt idx="271">5</cx:pt>
          <cx:pt idx="272">5</cx:pt>
          <cx:pt idx="273">5</cx:pt>
          <cx:pt idx="274">5</cx:pt>
          <cx:pt idx="275">5</cx:pt>
          <cx:pt idx="276">5</cx:pt>
          <cx:pt idx="277">5</cx:pt>
          <cx:pt idx="278">5</cx:pt>
          <cx:pt idx="279">5</cx:pt>
          <cx:pt idx="280">5</cx:pt>
          <cx:pt idx="281">5</cx:pt>
          <cx:pt idx="282">5</cx:pt>
          <cx:pt idx="283">5</cx:pt>
          <cx:pt idx="284">5</cx:pt>
          <cx:pt idx="285">5</cx:pt>
          <cx:pt idx="286">5</cx:pt>
          <cx:pt idx="287">5</cx:pt>
          <cx:pt idx="288">5</cx:pt>
          <cx:pt idx="289">5</cx:pt>
          <cx:pt idx="290">5</cx:pt>
          <cx:pt idx="291">5</cx:pt>
          <cx:pt idx="292">5</cx:pt>
          <cx:pt idx="293">5</cx:pt>
          <cx:pt idx="294">5</cx:pt>
          <cx:pt idx="295">5</cx:pt>
          <cx:pt idx="296">5</cx:pt>
          <cx:pt idx="297">5</cx:pt>
          <cx:pt idx="298">5</cx:pt>
          <cx:pt idx="299">5</cx:pt>
          <cx:pt idx="300">5</cx:pt>
          <cx:pt idx="301">5</cx:pt>
          <cx:pt idx="302">5</cx:pt>
          <cx:pt idx="303">5</cx:pt>
          <cx:pt idx="304">5</cx:pt>
          <cx:pt idx="305">5</cx:pt>
          <cx:pt idx="306">5</cx:pt>
          <cx:pt idx="307">5</cx:pt>
          <cx:pt idx="308">5</cx:pt>
          <cx:pt idx="309">5</cx:pt>
          <cx:pt idx="310">5</cx:pt>
          <cx:pt idx="311">5</cx:pt>
          <cx:pt idx="312">5</cx:pt>
          <cx:pt idx="313">5</cx:pt>
          <cx:pt idx="314">5</cx:pt>
          <cx:pt idx="315">5</cx:pt>
          <cx:pt idx="316">5</cx:pt>
          <cx:pt idx="317">5</cx:pt>
          <cx:pt idx="318">5</cx:pt>
          <cx:pt idx="319">5</cx:pt>
          <cx:pt idx="320">5</cx:pt>
          <cx:pt idx="321">5</cx:pt>
          <cx:pt idx="322">5</cx:pt>
          <cx:pt idx="323">5</cx:pt>
          <cx:pt idx="324">5</cx:pt>
          <cx:pt idx="325">5</cx:pt>
          <cx:pt idx="326">5</cx:pt>
          <cx:pt idx="327">5</cx:pt>
          <cx:pt idx="328">5</cx:pt>
          <cx:pt idx="329">5</cx:pt>
          <cx:pt idx="330">5</cx:pt>
          <cx:pt idx="331">5</cx:pt>
          <cx:pt idx="332">5</cx:pt>
          <cx:pt idx="333">5</cx:pt>
          <cx:pt idx="334">5</cx:pt>
          <cx:pt idx="335">5</cx:pt>
          <cx:pt idx="336">5</cx:pt>
          <cx:pt idx="337">5</cx:pt>
          <cx:pt idx="338">5</cx:pt>
          <cx:pt idx="339">5</cx:pt>
          <cx:pt idx="340">5</cx:pt>
          <cx:pt idx="341">5</cx:pt>
          <cx:pt idx="342">5</cx:pt>
          <cx:pt idx="343">5</cx:pt>
          <cx:pt idx="344">5</cx:pt>
          <cx:pt idx="345">5</cx:pt>
          <cx:pt idx="346">5</cx:pt>
          <cx:pt idx="347">5</cx:pt>
          <cx:pt idx="348">5</cx:pt>
          <cx:pt idx="349">5</cx:pt>
          <cx:pt idx="350">5</cx:pt>
          <cx:pt idx="351">5</cx:pt>
          <cx:pt idx="352">5</cx:pt>
          <cx:pt idx="353">5</cx:pt>
          <cx:pt idx="354">5</cx:pt>
          <cx:pt idx="355">5</cx:pt>
          <cx:pt idx="356">5</cx:pt>
          <cx:pt idx="357">5</cx:pt>
          <cx:pt idx="358">5</cx:pt>
          <cx:pt idx="359">5</cx:pt>
          <cx:pt idx="360">5</cx:pt>
          <cx:pt idx="361">5</cx:pt>
          <cx:pt idx="362">5</cx:pt>
          <cx:pt idx="363">5</cx:pt>
          <cx:pt idx="364">5</cx:pt>
          <cx:pt idx="365">5</cx:pt>
          <cx:pt idx="366">5</cx:pt>
          <cx:pt idx="367">5</cx:pt>
          <cx:pt idx="368">5</cx:pt>
          <cx:pt idx="369">5</cx:pt>
          <cx:pt idx="370">5</cx:pt>
          <cx:pt idx="371">5</cx:pt>
          <cx:pt idx="372">5</cx:pt>
          <cx:pt idx="373">5</cx:pt>
          <cx:pt idx="374">5</cx:pt>
          <cx:pt idx="375">5</cx:pt>
          <cx:pt idx="376">5</cx:pt>
          <cx:pt idx="377">5</cx:pt>
          <cx:pt idx="378">5</cx:pt>
          <cx:pt idx="379">5</cx:pt>
          <cx:pt idx="380">5</cx:pt>
          <cx:pt idx="381">5</cx:pt>
          <cx:pt idx="382">5</cx:pt>
          <cx:pt idx="383">5</cx:pt>
          <cx:pt idx="384">5</cx:pt>
          <cx:pt idx="385">5</cx:pt>
          <cx:pt idx="386">5</cx:pt>
          <cx:pt idx="387">5</cx:pt>
          <cx:pt idx="388">5</cx:pt>
          <cx:pt idx="389">5</cx:pt>
          <cx:pt idx="390">5</cx:pt>
          <cx:pt idx="391">5</cx:pt>
          <cx:pt idx="392">5</cx:pt>
          <cx:pt idx="393">5</cx:pt>
          <cx:pt idx="394">5</cx:pt>
          <cx:pt idx="395">5</cx:pt>
          <cx:pt idx="396">5</cx:pt>
          <cx:pt idx="397">5</cx:pt>
          <cx:pt idx="398">5</cx:pt>
          <cx:pt idx="399">5</cx:pt>
          <cx:pt idx="400">5</cx:pt>
          <cx:pt idx="401">5</cx:pt>
          <cx:pt idx="402">5</cx:pt>
          <cx:pt idx="403">5</cx:pt>
          <cx:pt idx="404">5</cx:pt>
          <cx:pt idx="405">5</cx:pt>
          <cx:pt idx="406">5</cx:pt>
          <cx:pt idx="407">5</cx:pt>
          <cx:pt idx="408">5</cx:pt>
          <cx:pt idx="409">5</cx:pt>
          <cx:pt idx="410">5</cx:pt>
          <cx:pt idx="411">5</cx:pt>
          <cx:pt idx="412">5</cx:pt>
          <cx:pt idx="413">5</cx:pt>
          <cx:pt idx="414">5</cx:pt>
          <cx:pt idx="415">5</cx:pt>
          <cx:pt idx="416">5</cx:pt>
          <cx:pt idx="417">5</cx:pt>
          <cx:pt idx="418">5</cx:pt>
          <cx:pt idx="419">5</cx:pt>
          <cx:pt idx="420">5</cx:pt>
          <cx:pt idx="421">5</cx:pt>
          <cx:pt idx="422">5</cx:pt>
          <cx:pt idx="423">5</cx:pt>
          <cx:pt idx="424">5</cx:pt>
          <cx:pt idx="425">5</cx:pt>
          <cx:pt idx="426">5</cx:pt>
          <cx:pt idx="427">5</cx:pt>
          <cx:pt idx="428">5</cx:pt>
          <cx:pt idx="429">5</cx:pt>
          <cx:pt idx="430">5</cx:pt>
          <cx:pt idx="431">5</cx:pt>
          <cx:pt idx="432">5</cx:pt>
          <cx:pt idx="433">5</cx:pt>
          <cx:pt idx="434">5</cx:pt>
          <cx:pt idx="435">5</cx:pt>
          <cx:pt idx="436">5</cx:pt>
          <cx:pt idx="437">5</cx:pt>
          <cx:pt idx="438">5</cx:pt>
          <cx:pt idx="439">5</cx:pt>
          <cx:pt idx="440">5</cx:pt>
          <cx:pt idx="441">5</cx:pt>
          <cx:pt idx="442">5</cx:pt>
          <cx:pt idx="443">5</cx:pt>
          <cx:pt idx="444">5</cx:pt>
          <cx:pt idx="445">5</cx:pt>
          <cx:pt idx="446">5</cx:pt>
          <cx:pt idx="447">5</cx:pt>
          <cx:pt idx="448">5</cx:pt>
          <cx:pt idx="449">5</cx:pt>
          <cx:pt idx="450">5</cx:pt>
          <cx:pt idx="451">5</cx:pt>
          <cx:pt idx="452">5</cx:pt>
          <cx:pt idx="453">5</cx:pt>
          <cx:pt idx="454">5</cx:pt>
          <cx:pt idx="455">5</cx:pt>
          <cx:pt idx="456">5</cx:pt>
          <cx:pt idx="457">5</cx:pt>
          <cx:pt idx="458">5</cx:pt>
          <cx:pt idx="459">5</cx:pt>
          <cx:pt idx="460">5</cx:pt>
          <cx:pt idx="461">5</cx:pt>
          <cx:pt idx="462">5</cx:pt>
          <cx:pt idx="463">5</cx:pt>
          <cx:pt idx="464">5</cx:pt>
          <cx:pt idx="465">5</cx:pt>
          <cx:pt idx="466">5</cx:pt>
          <cx:pt idx="467">5</cx:pt>
          <cx:pt idx="468">5</cx:pt>
          <cx:pt idx="469">5</cx:pt>
          <cx:pt idx="470">5</cx:pt>
          <cx:pt idx="471">5</cx:pt>
          <cx:pt idx="472">5</cx:pt>
          <cx:pt idx="473">5</cx:pt>
          <cx:pt idx="474">5</cx:pt>
          <cx:pt idx="475">5</cx:pt>
          <cx:pt idx="476">5</cx:pt>
          <cx:pt idx="477">5</cx:pt>
          <cx:pt idx="478">5</cx:pt>
          <cx:pt idx="479">5</cx:pt>
          <cx:pt idx="480">5</cx:pt>
          <cx:pt idx="481">5</cx:pt>
          <cx:pt idx="482">5</cx:pt>
          <cx:pt idx="483">5</cx:pt>
          <cx:pt idx="484">5</cx:pt>
          <cx:pt idx="485">5</cx:pt>
          <cx:pt idx="486">5</cx:pt>
          <cx:pt idx="487">5</cx:pt>
          <cx:pt idx="488">5</cx:pt>
          <cx:pt idx="489">5</cx:pt>
          <cx:pt idx="490">5</cx:pt>
          <cx:pt idx="491">5</cx:pt>
          <cx:pt idx="492">5</cx:pt>
          <cx:pt idx="493">5</cx:pt>
          <cx:pt idx="494">5</cx:pt>
          <cx:pt idx="495">5</cx:pt>
          <cx:pt idx="496">5</cx:pt>
          <cx:pt idx="497">5</cx:pt>
          <cx:pt idx="498">5</cx:pt>
          <cx:pt idx="499">5</cx:pt>
          <cx:pt idx="500">5</cx:pt>
          <cx:pt idx="501">5</cx:pt>
          <cx:pt idx="502">5</cx:pt>
          <cx:pt idx="503">5</cx:pt>
          <cx:pt idx="504">5</cx:pt>
          <cx:pt idx="505">5</cx:pt>
          <cx:pt idx="506">5</cx:pt>
          <cx:pt idx="507">5</cx:pt>
          <cx:pt idx="508">5</cx:pt>
          <cx:pt idx="509">5</cx:pt>
          <cx:pt idx="510">5</cx:pt>
          <cx:pt idx="511">5</cx:pt>
          <cx:pt idx="512">5</cx:pt>
          <cx:pt idx="513">5</cx:pt>
          <cx:pt idx="514">5</cx:pt>
          <cx:pt idx="515">5</cx:pt>
          <cx:pt idx="516">5</cx:pt>
          <cx:pt idx="517">5</cx:pt>
          <cx:pt idx="518">5</cx:pt>
          <cx:pt idx="519">5</cx:pt>
          <cx:pt idx="520">5</cx:pt>
          <cx:pt idx="521">5</cx:pt>
          <cx:pt idx="522">5</cx:pt>
          <cx:pt idx="523">5</cx:pt>
          <cx:pt idx="524">5</cx:pt>
          <cx:pt idx="525">5</cx:pt>
          <cx:pt idx="526">5</cx:pt>
          <cx:pt idx="527">5</cx:pt>
          <cx:pt idx="528">5</cx:pt>
          <cx:pt idx="529">5</cx:pt>
          <cx:pt idx="530">5</cx:pt>
          <cx:pt idx="531">5</cx:pt>
          <cx:pt idx="532">5</cx:pt>
          <cx:pt idx="533">5</cx:pt>
          <cx:pt idx="534">5</cx:pt>
          <cx:pt idx="535">5</cx:pt>
          <cx:pt idx="536">5</cx:pt>
          <cx:pt idx="537">5</cx:pt>
          <cx:pt idx="538">5</cx:pt>
          <cx:pt idx="539">5</cx:pt>
          <cx:pt idx="540">5</cx:pt>
          <cx:pt idx="541">5</cx:pt>
          <cx:pt idx="542">5</cx:pt>
          <cx:pt idx="543">5</cx:pt>
          <cx:pt idx="544">5</cx:pt>
          <cx:pt idx="545">5</cx:pt>
          <cx:pt idx="546">5</cx:pt>
          <cx:pt idx="547">5</cx:pt>
          <cx:pt idx="548">5</cx:pt>
          <cx:pt idx="549">5</cx:pt>
          <cx:pt idx="550">5</cx:pt>
          <cx:pt idx="551">5</cx:pt>
          <cx:pt idx="552">5</cx:pt>
          <cx:pt idx="553">5</cx:pt>
          <cx:pt idx="554">5</cx:pt>
          <cx:pt idx="555">5</cx:pt>
          <cx:pt idx="556">5</cx:pt>
          <cx:pt idx="557">5</cx:pt>
          <cx:pt idx="558">5</cx:pt>
          <cx:pt idx="559">5</cx:pt>
          <cx:pt idx="560">5</cx:pt>
          <cx:pt idx="561">5</cx:pt>
          <cx:pt idx="562">5</cx:pt>
          <cx:pt idx="563">5</cx:pt>
          <cx:pt idx="564">5</cx:pt>
          <cx:pt idx="565">5</cx:pt>
          <cx:pt idx="566">5</cx:pt>
          <cx:pt idx="567">5</cx:pt>
          <cx:pt idx="568">5</cx:pt>
          <cx:pt idx="569">5</cx:pt>
          <cx:pt idx="570">5</cx:pt>
          <cx:pt idx="571">5</cx:pt>
          <cx:pt idx="572">5</cx:pt>
          <cx:pt idx="573">5</cx:pt>
          <cx:pt idx="574">5</cx:pt>
          <cx:pt idx="575">5</cx:pt>
          <cx:pt idx="576">5</cx:pt>
          <cx:pt idx="577">5</cx:pt>
          <cx:pt idx="578">5</cx:pt>
          <cx:pt idx="579">5</cx:pt>
          <cx:pt idx="580">5</cx:pt>
          <cx:pt idx="581">5</cx:pt>
          <cx:pt idx="582">5</cx:pt>
          <cx:pt idx="583">5</cx:pt>
          <cx:pt idx="584">5</cx:pt>
          <cx:pt idx="585">5</cx:pt>
          <cx:pt idx="586">5</cx:pt>
          <cx:pt idx="587">5</cx:pt>
          <cx:pt idx="588">5</cx:pt>
          <cx:pt idx="589">5</cx:pt>
          <cx:pt idx="590">5</cx:pt>
          <cx:pt idx="591">5</cx:pt>
          <cx:pt idx="592">5</cx:pt>
          <cx:pt idx="593">5</cx:pt>
          <cx:pt idx="594">5</cx:pt>
          <cx:pt idx="595">5</cx:pt>
          <cx:pt idx="596">5</cx:pt>
          <cx:pt idx="597">5</cx:pt>
          <cx:pt idx="598">5</cx:pt>
          <cx:pt idx="599">5</cx:pt>
          <cx:pt idx="600">5</cx:pt>
          <cx:pt idx="601">5</cx:pt>
          <cx:pt idx="602">5</cx:pt>
          <cx:pt idx="603">5</cx:pt>
          <cx:pt idx="604">5</cx:pt>
          <cx:pt idx="605">5</cx:pt>
          <cx:pt idx="606">5</cx:pt>
          <cx:pt idx="607">5</cx:pt>
          <cx:pt idx="608">5</cx:pt>
          <cx:pt idx="609">5</cx:pt>
          <cx:pt idx="610">5</cx:pt>
          <cx:pt idx="611">5</cx:pt>
          <cx:pt idx="612">5</cx:pt>
          <cx:pt idx="613">5</cx:pt>
          <cx:pt idx="614">5</cx:pt>
          <cx:pt idx="615">5</cx:pt>
          <cx:pt idx="616">5</cx:pt>
          <cx:pt idx="617">5</cx:pt>
          <cx:pt idx="618">5</cx:pt>
          <cx:pt idx="619">5</cx:pt>
          <cx:pt idx="620">5</cx:pt>
          <cx:pt idx="621">5</cx:pt>
          <cx:pt idx="622">5</cx:pt>
          <cx:pt idx="623">5</cx:pt>
          <cx:pt idx="624">5</cx:pt>
          <cx:pt idx="625">5</cx:pt>
          <cx:pt idx="626">5</cx:pt>
          <cx:pt idx="627">5</cx:pt>
          <cx:pt idx="628">5</cx:pt>
          <cx:pt idx="629">5</cx:pt>
          <cx:pt idx="630">5</cx:pt>
          <cx:pt idx="631">5</cx:pt>
          <cx:pt idx="632">5</cx:pt>
          <cx:pt idx="633">5</cx:pt>
          <cx:pt idx="634">5</cx:pt>
          <cx:pt idx="635">5</cx:pt>
          <cx:pt idx="636">5</cx:pt>
          <cx:pt idx="637">5</cx:pt>
          <cx:pt idx="638">5</cx:pt>
          <cx:pt idx="639">5</cx:pt>
          <cx:pt idx="640">5</cx:pt>
          <cx:pt idx="641">5</cx:pt>
          <cx:pt idx="642">5</cx:pt>
          <cx:pt idx="643">5</cx:pt>
          <cx:pt idx="644">5</cx:pt>
          <cx:pt idx="645">5</cx:pt>
          <cx:pt idx="646">5</cx:pt>
          <cx:pt idx="647">5</cx:pt>
          <cx:pt idx="648">5</cx:pt>
          <cx:pt idx="649">5</cx:pt>
          <cx:pt idx="650">5</cx:pt>
          <cx:pt idx="651">5</cx:pt>
          <cx:pt idx="652">5</cx:pt>
          <cx:pt idx="653">5</cx:pt>
          <cx:pt idx="654">5</cx:pt>
          <cx:pt idx="655">5</cx:pt>
          <cx:pt idx="656">5</cx:pt>
          <cx:pt idx="657">5</cx:pt>
          <cx:pt idx="658">5</cx:pt>
          <cx:pt idx="659">5</cx:pt>
          <cx:pt idx="660">5</cx:pt>
          <cx:pt idx="661">5</cx:pt>
          <cx:pt idx="662">5</cx:pt>
          <cx:pt idx="663">5</cx:pt>
          <cx:pt idx="664">5</cx:pt>
          <cx:pt idx="665">5</cx:pt>
          <cx:pt idx="666">5</cx:pt>
          <cx:pt idx="667">5</cx:pt>
          <cx:pt idx="668">5</cx:pt>
          <cx:pt idx="669">5</cx:pt>
          <cx:pt idx="670">5</cx:pt>
          <cx:pt idx="671">5</cx:pt>
          <cx:pt idx="672">5</cx:pt>
          <cx:pt idx="673">5</cx:pt>
          <cx:pt idx="674">5</cx:pt>
          <cx:pt idx="675">5</cx:pt>
          <cx:pt idx="676">5</cx:pt>
          <cx:pt idx="677">5</cx:pt>
          <cx:pt idx="678">5</cx:pt>
          <cx:pt idx="679">5</cx:pt>
          <cx:pt idx="680">5</cx:pt>
          <cx:pt idx="681">5</cx:pt>
          <cx:pt idx="682">5</cx:pt>
          <cx:pt idx="683">5</cx:pt>
          <cx:pt idx="684">5</cx:pt>
          <cx:pt idx="685">5</cx:pt>
          <cx:pt idx="686">5</cx:pt>
          <cx:pt idx="687">5</cx:pt>
          <cx:pt idx="688">5</cx:pt>
          <cx:pt idx="689">5</cx:pt>
          <cx:pt idx="690">5</cx:pt>
          <cx:pt idx="691">5</cx:pt>
          <cx:pt idx="692">5</cx:pt>
          <cx:pt idx="693">5</cx:pt>
          <cx:pt idx="694">5</cx:pt>
          <cx:pt idx="695">5</cx:pt>
          <cx:pt idx="696">5</cx:pt>
          <cx:pt idx="697">5</cx:pt>
          <cx:pt idx="698">5</cx:pt>
          <cx:pt idx="699">5</cx:pt>
          <cx:pt idx="700">5</cx:pt>
          <cx:pt idx="701">5</cx:pt>
          <cx:pt idx="702">5</cx:pt>
          <cx:pt idx="703">5</cx:pt>
          <cx:pt idx="704">5</cx:pt>
          <cx:pt idx="705">5</cx:pt>
          <cx:pt idx="706">5</cx:pt>
          <cx:pt idx="707">5</cx:pt>
          <cx:pt idx="708">5</cx:pt>
          <cx:pt idx="709">5</cx:pt>
          <cx:pt idx="710">5</cx:pt>
          <cx:pt idx="711">5</cx:pt>
          <cx:pt idx="712">5</cx:pt>
          <cx:pt idx="713">5</cx:pt>
          <cx:pt idx="714">5</cx:pt>
          <cx:pt idx="715">5</cx:pt>
          <cx:pt idx="716">5</cx:pt>
          <cx:pt idx="717">5</cx:pt>
          <cx:pt idx="718">5</cx:pt>
          <cx:pt idx="719">5</cx:pt>
          <cx:pt idx="720">5</cx:pt>
          <cx:pt idx="721">5</cx:pt>
          <cx:pt idx="722">5</cx:pt>
          <cx:pt idx="723">5</cx:pt>
          <cx:pt idx="724">5</cx:pt>
          <cx:pt idx="725">5</cx:pt>
          <cx:pt idx="726">5</cx:pt>
          <cx:pt idx="727">5</cx:pt>
          <cx:pt idx="728">5</cx:pt>
          <cx:pt idx="729">5</cx:pt>
          <cx:pt idx="730">5</cx:pt>
          <cx:pt idx="731">5</cx:pt>
          <cx:pt idx="732">5</cx:pt>
          <cx:pt idx="733">5</cx:pt>
          <cx:pt idx="734">5</cx:pt>
          <cx:pt idx="735">5</cx:pt>
          <cx:pt idx="736">5</cx:pt>
          <cx:pt idx="737">5</cx:pt>
          <cx:pt idx="738">5</cx:pt>
          <cx:pt idx="739">5</cx:pt>
          <cx:pt idx="740">5</cx:pt>
          <cx:pt idx="741">5</cx:pt>
          <cx:pt idx="742">5</cx:pt>
          <cx:pt idx="743">5</cx:pt>
          <cx:pt idx="744">5</cx:pt>
          <cx:pt idx="745">5</cx:pt>
          <cx:pt idx="746">5</cx:pt>
          <cx:pt idx="747">5</cx:pt>
          <cx:pt idx="748">5</cx:pt>
          <cx:pt idx="749">5</cx:pt>
          <cx:pt idx="750">5</cx:pt>
          <cx:pt idx="751">5</cx:pt>
          <cx:pt idx="752">5</cx:pt>
          <cx:pt idx="753">5</cx:pt>
          <cx:pt idx="754">5</cx:pt>
          <cx:pt idx="755">5</cx:pt>
          <cx:pt idx="756">5</cx:pt>
          <cx:pt idx="757">5</cx:pt>
          <cx:pt idx="758">5</cx:pt>
          <cx:pt idx="759">5</cx:pt>
          <cx:pt idx="760">5</cx:pt>
          <cx:pt idx="761">5</cx:pt>
          <cx:pt idx="762">5</cx:pt>
          <cx:pt idx="763">5</cx:pt>
          <cx:pt idx="764">5</cx:pt>
          <cx:pt idx="765">5</cx:pt>
          <cx:pt idx="766">5</cx:pt>
          <cx:pt idx="767">5</cx:pt>
          <cx:pt idx="768">5</cx:pt>
          <cx:pt idx="769">5</cx:pt>
          <cx:pt idx="770">5</cx:pt>
          <cx:pt idx="771">5</cx:pt>
          <cx:pt idx="772">5</cx:pt>
          <cx:pt idx="773">5</cx:pt>
          <cx:pt idx="774">5</cx:pt>
          <cx:pt idx="775">5</cx:pt>
          <cx:pt idx="776">5</cx:pt>
          <cx:pt idx="777">5</cx:pt>
          <cx:pt idx="778">5</cx:pt>
          <cx:pt idx="779">5</cx:pt>
          <cx:pt idx="780">5</cx:pt>
          <cx:pt idx="781">5</cx:pt>
          <cx:pt idx="782">5</cx:pt>
          <cx:pt idx="783">5</cx:pt>
          <cx:pt idx="784">5</cx:pt>
          <cx:pt idx="785">5</cx:pt>
          <cx:pt idx="786">5</cx:pt>
          <cx:pt idx="787">5</cx:pt>
          <cx:pt idx="788">5</cx:pt>
          <cx:pt idx="789">5</cx:pt>
          <cx:pt idx="790">5</cx:pt>
          <cx:pt idx="791">5</cx:pt>
          <cx:pt idx="792">5</cx:pt>
          <cx:pt idx="793">5</cx:pt>
          <cx:pt idx="794">5</cx:pt>
          <cx:pt idx="795">5</cx:pt>
          <cx:pt idx="796">5</cx:pt>
          <cx:pt idx="797">5</cx:pt>
          <cx:pt idx="798">5</cx:pt>
          <cx:pt idx="799">5</cx:pt>
          <cx:pt idx="800">5</cx:pt>
          <cx:pt idx="801">5</cx:pt>
          <cx:pt idx="802">5</cx:pt>
          <cx:pt idx="803">5</cx:pt>
          <cx:pt idx="804">5</cx:pt>
          <cx:pt idx="805">5</cx:pt>
          <cx:pt idx="806">5</cx:pt>
          <cx:pt idx="807">5</cx:pt>
          <cx:pt idx="808">5</cx:pt>
          <cx:pt idx="809">5</cx:pt>
          <cx:pt idx="810">5</cx:pt>
          <cx:pt idx="811">5</cx:pt>
          <cx:pt idx="812">5</cx:pt>
          <cx:pt idx="813">5</cx:pt>
          <cx:pt idx="814">5</cx:pt>
          <cx:pt idx="815">5</cx:pt>
          <cx:pt idx="816">5</cx:pt>
          <cx:pt idx="817">5</cx:pt>
          <cx:pt idx="818">5</cx:pt>
          <cx:pt idx="819">5</cx:pt>
          <cx:pt idx="820">5</cx:pt>
          <cx:pt idx="821">5</cx:pt>
          <cx:pt idx="822">5</cx:pt>
          <cx:pt idx="823">5</cx:pt>
          <cx:pt idx="824">5</cx:pt>
          <cx:pt idx="825">5</cx:pt>
          <cx:pt idx="826">5</cx:pt>
          <cx:pt idx="827">5</cx:pt>
          <cx:pt idx="828">5</cx:pt>
          <cx:pt idx="829">5</cx:pt>
          <cx:pt idx="830">5</cx:pt>
          <cx:pt idx="831">5</cx:pt>
          <cx:pt idx="832">5</cx:pt>
          <cx:pt idx="833">5</cx:pt>
          <cx:pt idx="834">5</cx:pt>
          <cx:pt idx="835">5</cx:pt>
          <cx:pt idx="836">5</cx:pt>
          <cx:pt idx="837">5</cx:pt>
          <cx:pt idx="838">5</cx:pt>
          <cx:pt idx="839">5</cx:pt>
          <cx:pt idx="840">5</cx:pt>
          <cx:pt idx="841">5</cx:pt>
          <cx:pt idx="842">5</cx:pt>
          <cx:pt idx="843">5</cx:pt>
          <cx:pt idx="844">5</cx:pt>
          <cx:pt idx="845">5</cx:pt>
          <cx:pt idx="846">5</cx:pt>
          <cx:pt idx="847">5</cx:pt>
          <cx:pt idx="848">5</cx:pt>
          <cx:pt idx="849">5</cx:pt>
          <cx:pt idx="850">5</cx:pt>
          <cx:pt idx="851">5</cx:pt>
          <cx:pt idx="852">5</cx:pt>
          <cx:pt idx="853">5</cx:pt>
          <cx:pt idx="854">5</cx:pt>
          <cx:pt idx="855">5</cx:pt>
          <cx:pt idx="856">5</cx:pt>
          <cx:pt idx="857">5</cx:pt>
          <cx:pt idx="858">5</cx:pt>
          <cx:pt idx="859">5</cx:pt>
          <cx:pt idx="860">5</cx:pt>
          <cx:pt idx="861">5</cx:pt>
          <cx:pt idx="862">5</cx:pt>
          <cx:pt idx="863">5</cx:pt>
          <cx:pt idx="864">5</cx:pt>
          <cx:pt idx="865">5</cx:pt>
          <cx:pt idx="866">5</cx:pt>
          <cx:pt idx="867">5</cx:pt>
          <cx:pt idx="868">5</cx:pt>
          <cx:pt idx="869">5</cx:pt>
          <cx:pt idx="870">5</cx:pt>
          <cx:pt idx="871">5</cx:pt>
          <cx:pt idx="872">5</cx:pt>
          <cx:pt idx="873">5</cx:pt>
          <cx:pt idx="874">5</cx:pt>
          <cx:pt idx="875">5</cx:pt>
          <cx:pt idx="876">5</cx:pt>
          <cx:pt idx="877">5</cx:pt>
          <cx:pt idx="878">5</cx:pt>
          <cx:pt idx="879">5</cx:pt>
          <cx:pt idx="880">5</cx:pt>
          <cx:pt idx="881">5</cx:pt>
          <cx:pt idx="882">5</cx:pt>
          <cx:pt idx="883">5</cx:pt>
          <cx:pt idx="884">5</cx:pt>
          <cx:pt idx="885">5</cx:pt>
          <cx:pt idx="886">5</cx:pt>
          <cx:pt idx="887">5</cx:pt>
          <cx:pt idx="888">5</cx:pt>
          <cx:pt idx="889">5</cx:pt>
          <cx:pt idx="890">5</cx:pt>
          <cx:pt idx="891">5</cx:pt>
          <cx:pt idx="892">5</cx:pt>
          <cx:pt idx="893">5</cx:pt>
          <cx:pt idx="894">5</cx:pt>
          <cx:pt idx="895">5</cx:pt>
          <cx:pt idx="896">5</cx:pt>
          <cx:pt idx="897">5</cx:pt>
          <cx:pt idx="898">5</cx:pt>
          <cx:pt idx="899">5</cx:pt>
          <cx:pt idx="900">5</cx:pt>
          <cx:pt idx="901">5</cx:pt>
          <cx:pt idx="902">5</cx:pt>
          <cx:pt idx="903">5</cx:pt>
          <cx:pt idx="904">5</cx:pt>
          <cx:pt idx="905">5</cx:pt>
          <cx:pt idx="906">5</cx:pt>
          <cx:pt idx="907">5</cx:pt>
          <cx:pt idx="908">5</cx:pt>
          <cx:pt idx="909">6</cx:pt>
          <cx:pt idx="910">6</cx:pt>
          <cx:pt idx="911">6</cx:pt>
          <cx:pt idx="912">6</cx:pt>
          <cx:pt idx="913">6</cx:pt>
          <cx:pt idx="914">6</cx:pt>
          <cx:pt idx="915">6</cx:pt>
          <cx:pt idx="916">6</cx:pt>
          <cx:pt idx="917">6</cx:pt>
          <cx:pt idx="918">6</cx:pt>
          <cx:pt idx="919">6</cx:pt>
          <cx:pt idx="920">6</cx:pt>
          <cx:pt idx="921">6</cx:pt>
          <cx:pt idx="922">6</cx:pt>
          <cx:pt idx="923">6</cx:pt>
          <cx:pt idx="924">6</cx:pt>
          <cx:pt idx="925">6</cx:pt>
          <cx:pt idx="926">6</cx:pt>
          <cx:pt idx="927">6</cx:pt>
          <cx:pt idx="928">6</cx:pt>
          <cx:pt idx="929">6</cx:pt>
          <cx:pt idx="930">6</cx:pt>
          <cx:pt idx="931">6</cx:pt>
          <cx:pt idx="932">6</cx:pt>
          <cx:pt idx="933">6</cx:pt>
          <cx:pt idx="934">6</cx:pt>
          <cx:pt idx="935">6</cx:pt>
          <cx:pt idx="936">6</cx:pt>
          <cx:pt idx="937">6</cx:pt>
          <cx:pt idx="938">6</cx:pt>
          <cx:pt idx="939">6</cx:pt>
          <cx:pt idx="940">6</cx:pt>
          <cx:pt idx="941">6</cx:pt>
          <cx:pt idx="942">6</cx:pt>
          <cx:pt idx="943">6</cx:pt>
          <cx:pt idx="944">6</cx:pt>
          <cx:pt idx="945">6</cx:pt>
          <cx:pt idx="946">6</cx:pt>
          <cx:pt idx="947">6</cx:pt>
          <cx:pt idx="948">6</cx:pt>
          <cx:pt idx="949">6</cx:pt>
          <cx:pt idx="950">6</cx:pt>
          <cx:pt idx="951">6</cx:pt>
          <cx:pt idx="952">6</cx:pt>
          <cx:pt idx="953">6</cx:pt>
          <cx:pt idx="954">6</cx:pt>
          <cx:pt idx="955">6</cx:pt>
          <cx:pt idx="956">6</cx:pt>
          <cx:pt idx="957">6</cx:pt>
          <cx:pt idx="958">6</cx:pt>
          <cx:pt idx="959">6</cx:pt>
          <cx:pt idx="960">6</cx:pt>
          <cx:pt idx="961">6</cx:pt>
          <cx:pt idx="962">6</cx:pt>
          <cx:pt idx="963">6</cx:pt>
          <cx:pt idx="964">6</cx:pt>
          <cx:pt idx="965">6</cx:pt>
          <cx:pt idx="966">6</cx:pt>
          <cx:pt idx="967">6</cx:pt>
          <cx:pt idx="968">6</cx:pt>
          <cx:pt idx="969">6</cx:pt>
          <cx:pt idx="970">6</cx:pt>
          <cx:pt idx="971">6</cx:pt>
          <cx:pt idx="972">6</cx:pt>
          <cx:pt idx="973">6</cx:pt>
          <cx:pt idx="974">6</cx:pt>
          <cx:pt idx="975">6</cx:pt>
          <cx:pt idx="976">6</cx:pt>
          <cx:pt idx="977">6</cx:pt>
          <cx:pt idx="978">6</cx:pt>
          <cx:pt idx="979">6</cx:pt>
          <cx:pt idx="980">6</cx:pt>
          <cx:pt idx="981">6</cx:pt>
          <cx:pt idx="982">6</cx:pt>
          <cx:pt idx="983">6</cx:pt>
          <cx:pt idx="984">6</cx:pt>
          <cx:pt idx="985">6</cx:pt>
          <cx:pt idx="986">6</cx:pt>
          <cx:pt idx="987">6</cx:pt>
          <cx:pt idx="988">6</cx:pt>
          <cx:pt idx="989">6</cx:pt>
          <cx:pt idx="990">6</cx:pt>
          <cx:pt idx="991">6</cx:pt>
          <cx:pt idx="992">6</cx:pt>
          <cx:pt idx="993">6</cx:pt>
          <cx:pt idx="994">6</cx:pt>
          <cx:pt idx="995">6</cx:pt>
          <cx:pt idx="996">6</cx:pt>
          <cx:pt idx="997">6</cx:pt>
          <cx:pt idx="998">6</cx:pt>
          <cx:pt idx="999">6</cx:pt>
          <cx:pt idx="1000">6</cx:pt>
          <cx:pt idx="1001">6</cx:pt>
          <cx:pt idx="1002">6</cx:pt>
          <cx:pt idx="1003">6</cx:pt>
          <cx:pt idx="1004">6</cx:pt>
          <cx:pt idx="1005">6</cx:pt>
          <cx:pt idx="1006">6</cx:pt>
          <cx:pt idx="1007">6</cx:pt>
          <cx:pt idx="1008">6</cx:pt>
          <cx:pt idx="1009">6</cx:pt>
          <cx:pt idx="1010">6</cx:pt>
          <cx:pt idx="1011">6</cx:pt>
          <cx:pt idx="1012">6</cx:pt>
          <cx:pt idx="1013">6</cx:pt>
          <cx:pt idx="1014">6</cx:pt>
          <cx:pt idx="1015">6</cx:pt>
          <cx:pt idx="1016">6</cx:pt>
          <cx:pt idx="1017">6</cx:pt>
          <cx:pt idx="1018">6</cx:pt>
          <cx:pt idx="1019">6</cx:pt>
          <cx:pt idx="1020">6</cx:pt>
          <cx:pt idx="1021">6</cx:pt>
          <cx:pt idx="1022">6</cx:pt>
          <cx:pt idx="1023">6</cx:pt>
          <cx:pt idx="1024">6</cx:pt>
          <cx:pt idx="1025">6</cx:pt>
          <cx:pt idx="1026">6</cx:pt>
          <cx:pt idx="1027">6</cx:pt>
          <cx:pt idx="1028">6</cx:pt>
          <cx:pt idx="1029">6</cx:pt>
          <cx:pt idx="1030">6</cx:pt>
          <cx:pt idx="1031">6</cx:pt>
          <cx:pt idx="1032">6</cx:pt>
          <cx:pt idx="1033">6</cx:pt>
          <cx:pt idx="1034">6</cx:pt>
          <cx:pt idx="1035">6</cx:pt>
          <cx:pt idx="1036">6</cx:pt>
          <cx:pt idx="1037">6</cx:pt>
          <cx:pt idx="1038">6</cx:pt>
          <cx:pt idx="1039">6</cx:pt>
          <cx:pt idx="1040">6</cx:pt>
          <cx:pt idx="1041">6</cx:pt>
          <cx:pt idx="1042">6</cx:pt>
          <cx:pt idx="1043">6</cx:pt>
          <cx:pt idx="1044">6</cx:pt>
          <cx:pt idx="1045">6</cx:pt>
          <cx:pt idx="1046">6</cx:pt>
          <cx:pt idx="1047">6</cx:pt>
          <cx:pt idx="1048">6</cx:pt>
          <cx:pt idx="1049">6</cx:pt>
          <cx:pt idx="1050">6</cx:pt>
          <cx:pt idx="1051">6</cx:pt>
          <cx:pt idx="1052">6</cx:pt>
          <cx:pt idx="1053">6</cx:pt>
          <cx:pt idx="1054">6</cx:pt>
          <cx:pt idx="1055">6</cx:pt>
          <cx:pt idx="1056">6</cx:pt>
          <cx:pt idx="1057">6</cx:pt>
          <cx:pt idx="1058">6</cx:pt>
          <cx:pt idx="1059">6</cx:pt>
          <cx:pt idx="1060">6</cx:pt>
          <cx:pt idx="1061">6</cx:pt>
          <cx:pt idx="1062">6</cx:pt>
          <cx:pt idx="1063">6</cx:pt>
          <cx:pt idx="1064">6</cx:pt>
          <cx:pt idx="1065">6</cx:pt>
          <cx:pt idx="1066">6</cx:pt>
          <cx:pt idx="1067">6</cx:pt>
          <cx:pt idx="1068">6</cx:pt>
          <cx:pt idx="1069">6</cx:pt>
          <cx:pt idx="1070">6</cx:pt>
          <cx:pt idx="1071">6</cx:pt>
          <cx:pt idx="1072">6</cx:pt>
          <cx:pt idx="1073">6</cx:pt>
          <cx:pt idx="1074">6</cx:pt>
          <cx:pt idx="1075">6</cx:pt>
          <cx:pt idx="1076">6</cx:pt>
          <cx:pt idx="1077">6</cx:pt>
          <cx:pt idx="1078">6</cx:pt>
          <cx:pt idx="1079">6</cx:pt>
          <cx:pt idx="1080">6</cx:pt>
          <cx:pt idx="1081">6</cx:pt>
          <cx:pt idx="1082">6</cx:pt>
          <cx:pt idx="1083">6</cx:pt>
          <cx:pt idx="1084">6</cx:pt>
          <cx:pt idx="1085">6</cx:pt>
          <cx:pt idx="1086">6</cx:pt>
          <cx:pt idx="1087">6</cx:pt>
          <cx:pt idx="1088">6</cx:pt>
          <cx:pt idx="1089">6</cx:pt>
          <cx:pt idx="1090">6</cx:pt>
          <cx:pt idx="1091">6</cx:pt>
          <cx:pt idx="1092">6</cx:pt>
          <cx:pt idx="1093">6</cx:pt>
          <cx:pt idx="1094">6</cx:pt>
          <cx:pt idx="1095">6</cx:pt>
          <cx:pt idx="1096">6</cx:pt>
          <cx:pt idx="1097">6</cx:pt>
          <cx:pt idx="1098">6</cx:pt>
          <cx:pt idx="1099">6</cx:pt>
          <cx:pt idx="1100">6</cx:pt>
          <cx:pt idx="1101">6</cx:pt>
          <cx:pt idx="1102">6</cx:pt>
          <cx:pt idx="1103">6</cx:pt>
          <cx:pt idx="1104">6</cx:pt>
          <cx:pt idx="1105">6</cx:pt>
          <cx:pt idx="1106">6</cx:pt>
          <cx:pt idx="1107">6</cx:pt>
          <cx:pt idx="1108">6</cx:pt>
          <cx:pt idx="1109">6</cx:pt>
          <cx:pt idx="1110">6</cx:pt>
          <cx:pt idx="1111">6</cx:pt>
          <cx:pt idx="1112">6</cx:pt>
          <cx:pt idx="1113">6</cx:pt>
          <cx:pt idx="1114">6</cx:pt>
          <cx:pt idx="1115">6</cx:pt>
          <cx:pt idx="1116">6</cx:pt>
          <cx:pt idx="1117">6</cx:pt>
          <cx:pt idx="1118">6</cx:pt>
          <cx:pt idx="1119">6</cx:pt>
          <cx:pt idx="1120">6</cx:pt>
          <cx:pt idx="1121">6</cx:pt>
          <cx:pt idx="1122">6</cx:pt>
          <cx:pt idx="1123">6</cx:pt>
          <cx:pt idx="1124">6</cx:pt>
          <cx:pt idx="1125">6</cx:pt>
          <cx:pt idx="1126">6</cx:pt>
          <cx:pt idx="1127">6</cx:pt>
          <cx:pt idx="1128">6</cx:pt>
          <cx:pt idx="1129">6</cx:pt>
          <cx:pt idx="1130">6</cx:pt>
          <cx:pt idx="1131">6</cx:pt>
          <cx:pt idx="1132">6</cx:pt>
          <cx:pt idx="1133">6</cx:pt>
          <cx:pt idx="1134">6</cx:pt>
          <cx:pt idx="1135">6</cx:pt>
          <cx:pt idx="1136">6</cx:pt>
          <cx:pt idx="1137">6</cx:pt>
          <cx:pt idx="1138">6</cx:pt>
          <cx:pt idx="1139">6</cx:pt>
          <cx:pt idx="1140">6</cx:pt>
          <cx:pt idx="1141">6</cx:pt>
          <cx:pt idx="1142">6</cx:pt>
          <cx:pt idx="1143">6</cx:pt>
          <cx:pt idx="1144">6</cx:pt>
          <cx:pt idx="1145">6</cx:pt>
          <cx:pt idx="1146">6</cx:pt>
          <cx:pt idx="1147">6</cx:pt>
          <cx:pt idx="1148">6</cx:pt>
          <cx:pt idx="1149">6</cx:pt>
          <cx:pt idx="1150">6</cx:pt>
          <cx:pt idx="1151">6</cx:pt>
          <cx:pt idx="1152">6</cx:pt>
          <cx:pt idx="1153">6</cx:pt>
          <cx:pt idx="1154">6</cx:pt>
          <cx:pt idx="1155">6</cx:pt>
          <cx:pt idx="1156">6</cx:pt>
          <cx:pt idx="1157">6</cx:pt>
          <cx:pt idx="1158">6</cx:pt>
          <cx:pt idx="1159">6</cx:pt>
          <cx:pt idx="1160">6</cx:pt>
          <cx:pt idx="1161">7</cx:pt>
          <cx:pt idx="1162">7</cx:pt>
          <cx:pt idx="1163">7</cx:pt>
          <cx:pt idx="1164">7</cx:pt>
          <cx:pt idx="1165">7</cx:pt>
          <cx:pt idx="1166">7</cx:pt>
          <cx:pt idx="1167">7</cx:pt>
          <cx:pt idx="1168">7</cx:pt>
          <cx:pt idx="1169">7</cx:pt>
          <cx:pt idx="1170">7</cx:pt>
          <cx:pt idx="1171">7</cx:pt>
          <cx:pt idx="1172">7</cx:pt>
          <cx:pt idx="1173">7</cx:pt>
          <cx:pt idx="1174">7</cx:pt>
          <cx:pt idx="1175">7</cx:pt>
          <cx:pt idx="1176">7</cx:pt>
          <cx:pt idx="1177">7</cx:pt>
          <cx:pt idx="1178">7</cx:pt>
          <cx:pt idx="1179">7</cx:pt>
          <cx:pt idx="1180">7</cx:pt>
          <cx:pt idx="1181">7</cx:pt>
          <cx:pt idx="1182">7</cx:pt>
          <cx:pt idx="1183">7</cx:pt>
          <cx:pt idx="1184">7</cx:pt>
          <cx:pt idx="1185">7</cx:pt>
          <cx:pt idx="1186">7</cx:pt>
          <cx:pt idx="1187">7</cx:pt>
          <cx:pt idx="1188">7</cx:pt>
          <cx:pt idx="1189">7</cx:pt>
          <cx:pt idx="1190">7</cx:pt>
          <cx:pt idx="1191">7</cx:pt>
          <cx:pt idx="1192">7</cx:pt>
          <cx:pt idx="1193">7</cx:pt>
          <cx:pt idx="1194">7</cx:pt>
          <cx:pt idx="1195">7</cx:pt>
          <cx:pt idx="1196">7</cx:pt>
          <cx:pt idx="1197">7</cx:pt>
          <cx:pt idx="1198">7</cx:pt>
          <cx:pt idx="1199">7</cx:pt>
          <cx:pt idx="1200">7</cx:pt>
          <cx:pt idx="1201">7</cx:pt>
          <cx:pt idx="1202">7</cx:pt>
          <cx:pt idx="1203">7</cx:pt>
          <cx:pt idx="1204">7</cx:pt>
          <cx:pt idx="1205">7</cx:pt>
          <cx:pt idx="1206">7</cx:pt>
          <cx:pt idx="1207">7</cx:pt>
          <cx:pt idx="1208">7</cx:pt>
          <cx:pt idx="1209">7</cx:pt>
          <cx:pt idx="1210">7</cx:pt>
          <cx:pt idx="1211">7</cx:pt>
          <cx:pt idx="1212">7</cx:pt>
          <cx:pt idx="1213">7</cx:pt>
          <cx:pt idx="1214">7</cx:pt>
          <cx:pt idx="1215">7</cx:pt>
          <cx:pt idx="1216">7</cx:pt>
          <cx:pt idx="1217">7</cx:pt>
          <cx:pt idx="1218">7</cx:pt>
          <cx:pt idx="1219">7</cx:pt>
          <cx:pt idx="1220">7</cx:pt>
          <cx:pt idx="1221">7</cx:pt>
          <cx:pt idx="1222">7</cx:pt>
          <cx:pt idx="1223">7</cx:pt>
          <cx:pt idx="1224">7</cx:pt>
          <cx:pt idx="1225">7</cx:pt>
          <cx:pt idx="1226">7</cx:pt>
          <cx:pt idx="1227">7</cx:pt>
          <cx:pt idx="1228">7</cx:pt>
          <cx:pt idx="1229">7</cx:pt>
          <cx:pt idx="1230">7</cx:pt>
          <cx:pt idx="1231">7</cx:pt>
          <cx:pt idx="1232">7</cx:pt>
          <cx:pt idx="1233">7</cx:pt>
          <cx:pt idx="1234">7</cx:pt>
          <cx:pt idx="1235">7</cx:pt>
          <cx:pt idx="1236">7</cx:pt>
          <cx:pt idx="1237">7</cx:pt>
          <cx:pt idx="1238">7</cx:pt>
          <cx:pt idx="1239">7</cx:pt>
          <cx:pt idx="1240">7</cx:pt>
          <cx:pt idx="1241">7</cx:pt>
          <cx:pt idx="1242">7</cx:pt>
          <cx:pt idx="1243">7</cx:pt>
          <cx:pt idx="1244">7</cx:pt>
          <cx:pt idx="1245">7</cx:pt>
          <cx:pt idx="1246">7</cx:pt>
          <cx:pt idx="1247">7</cx:pt>
          <cx:pt idx="1248">7</cx:pt>
          <cx:pt idx="1249">7</cx:pt>
          <cx:pt idx="1250">7</cx:pt>
          <cx:pt idx="1251">7</cx:pt>
          <cx:pt idx="1252">7</cx:pt>
          <cx:pt idx="1253">7</cx:pt>
          <cx:pt idx="1254">7</cx:pt>
          <cx:pt idx="1255">7</cx:pt>
          <cx:pt idx="1256">7</cx:pt>
          <cx:pt idx="1257">7</cx:pt>
          <cx:pt idx="1258">7</cx:pt>
          <cx:pt idx="1259">7</cx:pt>
          <cx:pt idx="1260">7</cx:pt>
          <cx:pt idx="1261">7</cx:pt>
          <cx:pt idx="1262">7</cx:pt>
          <cx:pt idx="1263">7</cx:pt>
          <cx:pt idx="1264">7</cx:pt>
          <cx:pt idx="1265">7</cx:pt>
          <cx:pt idx="1266">7</cx:pt>
          <cx:pt idx="1267">7</cx:pt>
          <cx:pt idx="1268">7</cx:pt>
          <cx:pt idx="1269">7</cx:pt>
          <cx:pt idx="1270">7</cx:pt>
          <cx:pt idx="1271">7</cx:pt>
          <cx:pt idx="1272">7</cx:pt>
          <cx:pt idx="1273">7</cx:pt>
          <cx:pt idx="1274">7</cx:pt>
          <cx:pt idx="1275">7</cx:pt>
          <cx:pt idx="1276">7</cx:pt>
          <cx:pt idx="1277">7</cx:pt>
          <cx:pt idx="1278">7</cx:pt>
          <cx:pt idx="1279">7</cx:pt>
          <cx:pt idx="1280">7</cx:pt>
          <cx:pt idx="1281">7</cx:pt>
          <cx:pt idx="1282">7</cx:pt>
          <cx:pt idx="1283">7</cx:pt>
          <cx:pt idx="1284">7</cx:pt>
          <cx:pt idx="1285">7</cx:pt>
          <cx:pt idx="1286">7</cx:pt>
          <cx:pt idx="1287">7</cx:pt>
          <cx:pt idx="1288">7</cx:pt>
          <cx:pt idx="1289">7</cx:pt>
          <cx:pt idx="1290">7</cx:pt>
          <cx:pt idx="1291">7</cx:pt>
          <cx:pt idx="1292">7</cx:pt>
          <cx:pt idx="1293">7</cx:pt>
          <cx:pt idx="1294">7</cx:pt>
          <cx:pt idx="1295">7</cx:pt>
          <cx:pt idx="1296">7</cx:pt>
          <cx:pt idx="1297">7</cx:pt>
          <cx:pt idx="1298">7</cx:pt>
          <cx:pt idx="1299">7</cx:pt>
          <cx:pt idx="1300">7</cx:pt>
          <cx:pt idx="1301">7</cx:pt>
          <cx:pt idx="1302">7</cx:pt>
          <cx:pt idx="1303">7</cx:pt>
          <cx:pt idx="1304">7</cx:pt>
          <cx:pt idx="1305">7</cx:pt>
          <cx:pt idx="1306">7</cx:pt>
          <cx:pt idx="1307">7</cx:pt>
          <cx:pt idx="1308">7</cx:pt>
          <cx:pt idx="1309">7</cx:pt>
          <cx:pt idx="1310">7</cx:pt>
          <cx:pt idx="1311">7</cx:pt>
          <cx:pt idx="1312">7</cx:pt>
          <cx:pt idx="1313">7</cx:pt>
          <cx:pt idx="1314">7</cx:pt>
          <cx:pt idx="1315">7</cx:pt>
          <cx:pt idx="1316">7</cx:pt>
          <cx:pt idx="1317">7</cx:pt>
          <cx:pt idx="1318">7</cx:pt>
          <cx:pt idx="1319">7</cx:pt>
          <cx:pt idx="1320">7</cx:pt>
          <cx:pt idx="1321">7</cx:pt>
          <cx:pt idx="1322">7</cx:pt>
          <cx:pt idx="1323">7</cx:pt>
          <cx:pt idx="1324">7</cx:pt>
          <cx:pt idx="1325">7</cx:pt>
          <cx:pt idx="1326">7</cx:pt>
          <cx:pt idx="1327">7</cx:pt>
          <cx:pt idx="1328">7</cx:pt>
          <cx:pt idx="1329">7</cx:pt>
          <cx:pt idx="1330">7</cx:pt>
          <cx:pt idx="1331">7</cx:pt>
          <cx:pt idx="1332">7</cx:pt>
          <cx:pt idx="1333">7</cx:pt>
          <cx:pt idx="1334">7</cx:pt>
          <cx:pt idx="1335">7</cx:pt>
          <cx:pt idx="1336">7</cx:pt>
          <cx:pt idx="1337">7</cx:pt>
          <cx:pt idx="1338">7</cx:pt>
          <cx:pt idx="1339">7</cx:pt>
          <cx:pt idx="1340">7</cx:pt>
          <cx:pt idx="1341">7</cx:pt>
          <cx:pt idx="1342">7</cx:pt>
          <cx:pt idx="1343">7</cx:pt>
          <cx:pt idx="1344">7</cx:pt>
          <cx:pt idx="1345">7</cx:pt>
          <cx:pt idx="1346">7</cx:pt>
          <cx:pt idx="1347">7</cx:pt>
          <cx:pt idx="1348">7</cx:pt>
          <cx:pt idx="1349">7</cx:pt>
          <cx:pt idx="1350">7</cx:pt>
          <cx:pt idx="1351">7</cx:pt>
          <cx:pt idx="1352">7</cx:pt>
          <cx:pt idx="1353">7</cx:pt>
          <cx:pt idx="1354">7</cx:pt>
          <cx:pt idx="1355">7</cx:pt>
          <cx:pt idx="1356">7</cx:pt>
          <cx:pt idx="1357">7</cx:pt>
          <cx:pt idx="1358">7</cx:pt>
          <cx:pt idx="1359">7</cx:pt>
          <cx:pt idx="1360">7</cx:pt>
          <cx:pt idx="1361">7</cx:pt>
          <cx:pt idx="1362">7</cx:pt>
          <cx:pt idx="1363">7</cx:pt>
          <cx:pt idx="1364">7</cx:pt>
          <cx:pt idx="1365">7</cx:pt>
          <cx:pt idx="1366">8</cx:pt>
          <cx:pt idx="1367">8</cx:pt>
          <cx:pt idx="1368">8</cx:pt>
          <cx:pt idx="1369">8</cx:pt>
          <cx:pt idx="1370">8</cx:pt>
          <cx:pt idx="1371">8</cx:pt>
          <cx:pt idx="1372">8</cx:pt>
          <cx:pt idx="1373">8</cx:pt>
          <cx:pt idx="1374">8</cx:pt>
          <cx:pt idx="1375">8</cx:pt>
          <cx:pt idx="1376">8</cx:pt>
          <cx:pt idx="1377">8</cx:pt>
          <cx:pt idx="1378">8</cx:pt>
          <cx:pt idx="1379">8</cx:pt>
          <cx:pt idx="1380">8</cx:pt>
          <cx:pt idx="1381">8</cx:pt>
          <cx:pt idx="1382">8</cx:pt>
          <cx:pt idx="1383">8</cx:pt>
          <cx:pt idx="1384">8</cx:pt>
          <cx:pt idx="1385">8</cx:pt>
          <cx:pt idx="1386">8</cx:pt>
          <cx:pt idx="1387">8</cx:pt>
          <cx:pt idx="1388">8</cx:pt>
          <cx:pt idx="1389">8</cx:pt>
          <cx:pt idx="1390">8</cx:pt>
          <cx:pt idx="1391">8</cx:pt>
          <cx:pt idx="1392">8</cx:pt>
          <cx:pt idx="1393">8</cx:pt>
          <cx:pt idx="1394">8</cx:pt>
          <cx:pt idx="1395">8</cx:pt>
          <cx:pt idx="1396">8</cx:pt>
          <cx:pt idx="1397">8</cx:pt>
          <cx:pt idx="1398">8</cx:pt>
          <cx:pt idx="1399">8</cx:pt>
          <cx:pt idx="1400">8</cx:pt>
          <cx:pt idx="1401">8</cx:pt>
          <cx:pt idx="1402">8</cx:pt>
          <cx:pt idx="1403">8</cx:pt>
          <cx:pt idx="1404">8</cx:pt>
          <cx:pt idx="1405">8</cx:pt>
          <cx:pt idx="1406">8</cx:pt>
          <cx:pt idx="1407">8</cx:pt>
          <cx:pt idx="1408">8</cx:pt>
          <cx:pt idx="1409">8</cx:pt>
          <cx:pt idx="1410">8</cx:pt>
          <cx:pt idx="1411">8</cx:pt>
          <cx:pt idx="1412">8</cx:pt>
          <cx:pt idx="1413">8</cx:pt>
          <cx:pt idx="1414">8</cx:pt>
          <cx:pt idx="1415">8</cx:pt>
          <cx:pt idx="1416">8</cx:pt>
          <cx:pt idx="1417">8</cx:pt>
          <cx:pt idx="1418">8</cx:pt>
          <cx:pt idx="1419">8</cx:pt>
          <cx:pt idx="1420">8</cx:pt>
          <cx:pt idx="1421">8</cx:pt>
          <cx:pt idx="1422">8</cx:pt>
          <cx:pt idx="1423">8</cx:pt>
          <cx:pt idx="1424">8</cx:pt>
          <cx:pt idx="1425">8</cx:pt>
          <cx:pt idx="1426">8</cx:pt>
          <cx:pt idx="1427">8</cx:pt>
          <cx:pt idx="1428">8</cx:pt>
          <cx:pt idx="1429">8</cx:pt>
          <cx:pt idx="1430">8</cx:pt>
          <cx:pt idx="1431">8</cx:pt>
          <cx:pt idx="1432">8</cx:pt>
          <cx:pt idx="1433">8</cx:pt>
          <cx:pt idx="1434">8</cx:pt>
          <cx:pt idx="1435">8</cx:pt>
          <cx:pt idx="1436">8</cx:pt>
          <cx:pt idx="1437">8</cx:pt>
          <cx:pt idx="1438">9</cx:pt>
          <cx:pt idx="1439">9</cx:pt>
          <cx:pt idx="1440">9</cx:pt>
          <cx:pt idx="1441">9</cx:pt>
          <cx:pt idx="1442">9</cx:pt>
          <cx:pt idx="1443">9</cx:pt>
          <cx:pt idx="1444">9</cx:pt>
          <cx:pt idx="1445">9</cx:pt>
          <cx:pt idx="1446">9</cx:pt>
          <cx:pt idx="1447">9</cx:pt>
          <cx:pt idx="1448">9</cx:pt>
          <cx:pt idx="1449">9</cx:pt>
          <cx:pt idx="1450">9</cx:pt>
          <cx:pt idx="1451">9</cx:pt>
          <cx:pt idx="1452">9</cx:pt>
          <cx:pt idx="1453">9</cx:pt>
          <cx:pt idx="1454">9</cx:pt>
          <cx:pt idx="1455">9</cx:pt>
          <cx:pt idx="1456">9</cx:pt>
          <cx:pt idx="1457">9</cx:pt>
          <cx:pt idx="1458">9</cx:pt>
          <cx:pt idx="1459">9</cx:pt>
        </cx:lvl>
      </cx:strDim>
      <cx:numDim type="val">
        <cx:f>'Overall Condition'!$B$2:$B$2923</cx:f>
        <cx:lvl ptCount="2922" formatCode="General">
          <cx:pt idx="0">61000</cx:pt>
          <cx:pt idx="1">76500</cx:pt>
          <cx:pt idx="2">85000</cx:pt>
          <cx:pt idx="3">67000</cx:pt>
          <cx:pt idx="4">87000</cx:pt>
          <cx:pt idx="5">394432</cx:pt>
          <cx:pt idx="6">98600</cx:pt>
          <cx:pt idx="7">89500</cx:pt>
          <cx:pt idx="8">85000</cx:pt>
          <cx:pt idx="9">60000</cx:pt>
          <cx:pt idx="10">200624</cx:pt>
          <cx:pt idx="11">110000</cx:pt>
          <cx:pt idx="12">39300</cx:pt>
          <cx:pt idx="13">81000</cx:pt>
          <cx:pt idx="14">67000</cx:pt>
          <cx:pt idx="15">76000</cx:pt>
          <cx:pt idx="16">60000</cx:pt>
          <cx:pt idx="17">150000</cx:pt>
          <cx:pt idx="18">82000</cx:pt>
          <cx:pt idx="19">98000</cx:pt>
          <cx:pt idx="20">163500</cx:pt>
          <cx:pt idx="21">91500</cx:pt>
          <cx:pt idx="22">197000</cx:pt>
          <cx:pt idx="23">35311</cx:pt>
          <cx:pt idx="24">84000</cx:pt>
          <cx:pt idx="25">135000</cx:pt>
          <cx:pt idx="26">80000</cx:pt>
          <cx:pt idx="27">112000</cx:pt>
          <cx:pt idx="28">137900</cx:pt>
          <cx:pt idx="29">58500</cx:pt>
          <cx:pt idx="30">156500</cx:pt>
          <cx:pt idx="31">107000</cx:pt>
          <cx:pt idx="32">79000</cx:pt>
          <cx:pt idx="33">136900</cx:pt>
          <cx:pt idx="34">225000</cx:pt>
          <cx:pt idx="35">115000</cx:pt>
          <cx:pt idx="36">88000</cx:pt>
          <cx:pt idx="37">130000</cx:pt>
          <cx:pt idx="38">131000</cx:pt>
          <cx:pt idx="39">113000</cx:pt>
          <cx:pt idx="40">119000</cx:pt>
          <cx:pt idx="41">235000</cx:pt>
          <cx:pt idx="42">82000</cx:pt>
          <cx:pt idx="43">166000</cx:pt>
          <cx:pt idx="44">87500</cx:pt>
          <cx:pt idx="45">40000</cx:pt>
          <cx:pt idx="46">169500</cx:pt>
          <cx:pt idx="47">118000</cx:pt>
          <cx:pt idx="48">110000</cx:pt>
          <cx:pt idx="49">160000</cx:pt>
          <cx:pt idx="50">128000</cx:pt>
          <cx:pt idx="51">93000</cx:pt>
          <cx:pt idx="52">150000</cx:pt>
          <cx:pt idx="53">134432</cx:pt>
          <cx:pt idx="54">135000</cx:pt>
          <cx:pt idx="55">85000</cx:pt>
          <cx:pt idx="56">93000</cx:pt>
          <cx:pt idx="57">131500</cx:pt>
          <cx:pt idx="58">172000</cx:pt>
          <cx:pt idx="59">149500</cx:pt>
          <cx:pt idx="60">91000</cx:pt>
          <cx:pt idx="61">80000</cx:pt>
          <cx:pt idx="62">170000</cx:pt>
          <cx:pt idx="63">155000</cx:pt>
          <cx:pt idx="64">143000</cx:pt>
          <cx:pt idx="65">115000</cx:pt>
          <cx:pt idx="66">141000</cx:pt>
          <cx:pt idx="67">81000</cx:pt>
          <cx:pt idx="68">92900</cx:pt>
          <cx:pt idx="69">151400</cx:pt>
          <cx:pt idx="70">88000</cx:pt>
          <cx:pt idx="71">93500</cx:pt>
          <cx:pt idx="72">107000</cx:pt>
          <cx:pt idx="73">107500</cx:pt>
          <cx:pt idx="74">108959</cx:pt>
          <cx:pt idx="75">80000</cx:pt>
          <cx:pt idx="76">168000</cx:pt>
          <cx:pt idx="77">55000</cx:pt>
          <cx:pt idx="78">117500</cx:pt>
          <cx:pt idx="79">52500</cx:pt>
          <cx:pt idx="80">68400</cx:pt>
          <cx:pt idx="81">108500</cx:pt>
          <cx:pt idx="82">105000</cx:pt>
          <cx:pt idx="83">104900</cx:pt>
          <cx:pt idx="84">186700</cx:pt>
          <cx:pt idx="85">149900</cx:pt>
          <cx:pt idx="86">122000</cx:pt>
          <cx:pt idx="87">138000</cx:pt>
          <cx:pt idx="88">172500</cx:pt>
          <cx:pt idx="89">279500</cx:pt>
          <cx:pt idx="90">274900</cx:pt>
          <cx:pt idx="91">82000</cx:pt>
          <cx:pt idx="92">140000</cx:pt>
          <cx:pt idx="93">319900</cx:pt>
          <cx:pt idx="94">149000</cx:pt>
          <cx:pt idx="95">249700</cx:pt>
          <cx:pt idx="96">180500</cx:pt>
          <cx:pt idx="97">110000</cx:pt>
          <cx:pt idx="98">143900</cx:pt>
          <cx:pt idx="99">130000</cx:pt>
          <cx:pt idx="100">141000</cx:pt>
          <cx:pt idx="101">172500</cx:pt>
          <cx:pt idx="102">277000</cx:pt>
          <cx:pt idx="103">438780</cx:pt>
          <cx:pt idx="104">186000</cx:pt>
          <cx:pt idx="105">202500</cx:pt>
          <cx:pt idx="106">252678</cx:pt>
          <cx:pt idx="107">317000</cx:pt>
          <cx:pt idx="108">156000</cx:pt>
          <cx:pt idx="109">226000</cx:pt>
          <cx:pt idx="110">210000</cx:pt>
          <cx:pt idx="111">185000</cx:pt>
          <cx:pt idx="112">157000</cx:pt>
          <cx:pt idx="113">127000</cx:pt>
          <cx:pt idx="114">167240</cx:pt>
          <cx:pt idx="115">153500</cx:pt>
          <cx:pt idx="116">204900</cx:pt>
          <cx:pt idx="117">126500</cx:pt>
          <cx:pt idx="118">200000</cx:pt>
          <cx:pt idx="119">260000</cx:pt>
          <cx:pt idx="120">386250</cx:pt>
          <cx:pt idx="121">164500</cx:pt>
          <cx:pt idx="122">112000</cx:pt>
          <cx:pt idx="123">123600</cx:pt>
          <cx:pt idx="124">290000</cx:pt>
          <cx:pt idx="125">143000</cx:pt>
          <cx:pt idx="126">125000</cx:pt>
          <cx:pt idx="127">214000</cx:pt>
          <cx:pt idx="128">192500</cx:pt>
          <cx:pt idx="129">83000</cx:pt>
          <cx:pt idx="130">403000</cx:pt>
          <cx:pt idx="131">178000</cx:pt>
          <cx:pt idx="132">94500</cx:pt>
          <cx:pt idx="133">198900</cx:pt>
          <cx:pt idx="134">216500</cx:pt>
          <cx:pt idx="135">250000</cx:pt>
          <cx:pt idx="136">90000</cx:pt>
          <cx:pt idx="137">129900</cx:pt>
          <cx:pt idx="138">185500</cx:pt>
          <cx:pt idx="139">383970</cx:pt>
          <cx:pt idx="140">318000</cx:pt>
          <cx:pt idx="141">176000</cx:pt>
          <cx:pt idx="142">159000</cx:pt>
          <cx:pt idx="143">155000</cx:pt>
          <cx:pt idx="144">262500</cx:pt>
          <cx:pt idx="145">163990</cx:pt>
          <cx:pt idx="146">325300</cx:pt>
          <cx:pt idx="147">100000</cx:pt>
          <cx:pt idx="148">205000</cx:pt>
          <cx:pt idx="149">181000</cx:pt>
          <cx:pt idx="150">241500</cx:pt>
          <cx:pt idx="151">155000</cx:pt>
          <cx:pt idx="152">140000</cx:pt>
          <cx:pt idx="153">220000</cx:pt>
          <cx:pt idx="154">180000</cx:pt>
          <cx:pt idx="155">171000</cx:pt>
          <cx:pt idx="156">230000</cx:pt>
          <cx:pt idx="157">231500</cx:pt>
          <cx:pt idx="158">235000</cx:pt>
          <cx:pt idx="159">260000</cx:pt>
          <cx:pt idx="160">173000</cx:pt>
          <cx:pt idx="161">204000</cx:pt>
          <cx:pt idx="162">230000</cx:pt>
          <cx:pt idx="163">130000</cx:pt>
          <cx:pt idx="164">207500</cx:pt>
          <cx:pt idx="165">141000</cx:pt>
          <cx:pt idx="166">220000</cx:pt>
          <cx:pt idx="167">372402</cx:pt>
          <cx:pt idx="168">231500</cx:pt>
          <cx:pt idx="169">125000</cx:pt>
          <cx:pt idx="170">97000</cx:pt>
          <cx:pt idx="171">269500</cx:pt>
          <cx:pt idx="172">176000</cx:pt>
          <cx:pt idx="173">320000</cx:pt>
          <cx:pt idx="174">276000</cx:pt>
          <cx:pt idx="175">220000</cx:pt>
          <cx:pt idx="176">73000</cx:pt>
          <cx:pt idx="177">325624</cx:pt>
          <cx:pt idx="178">185000</cx:pt>
          <cx:pt idx="179">215000</cx:pt>
          <cx:pt idx="180">266000</cx:pt>
          <cx:pt idx="181">184000</cx:pt>
          <cx:pt idx="182">201000</cx:pt>
          <cx:pt idx="183">190000</cx:pt>
          <cx:pt idx="184">141000</cx:pt>
          <cx:pt idx="185">177000</cx:pt>
          <cx:pt idx="186">415298</cx:pt>
          <cx:pt idx="187">200000</cx:pt>
          <cx:pt idx="188">192000</cx:pt>
          <cx:pt idx="189">153337</cx:pt>
          <cx:pt idx="190">185000</cx:pt>
          <cx:pt idx="191">192000</cx:pt>
          <cx:pt idx="192">207500</cx:pt>
          <cx:pt idx="193">311872</cx:pt>
          <cx:pt idx="194">244600</cx:pt>
          <cx:pt idx="195">160000</cx:pt>
          <cx:pt idx="196">179200</cx:pt>
          <cx:pt idx="197">113000</cx:pt>
          <cx:pt idx="198">164700</cx:pt>
          <cx:pt idx="199">180500</cx:pt>
          <cx:pt idx="200">256300</cx:pt>
          <cx:pt idx="201">158000</cx:pt>
          <cx:pt idx="202">122000</cx:pt>
          <cx:pt idx="203">180000</cx:pt>
          <cx:pt idx="204">233230</cx:pt>
          <cx:pt idx="205">91000</cx:pt>
          <cx:pt idx="206">306000</cx:pt>
          <cx:pt idx="207">245000</cx:pt>
          <cx:pt idx="208">167000</cx:pt>
          <cx:pt idx="209">174000</cx:pt>
          <cx:pt idx="210">152000</cx:pt>
          <cx:pt idx="211">109900</cx:pt>
          <cx:pt idx="212">239000</cx:pt>
          <cx:pt idx="213">94750</cx:pt>
          <cx:pt idx="214">157000</cx:pt>
          <cx:pt idx="215">118964</cx:pt>
          <cx:pt idx="216">267000</cx:pt>
          <cx:pt idx="217">115000</cx:pt>
          <cx:pt idx="218">205000</cx:pt>
          <cx:pt idx="219">217000</cx:pt>
          <cx:pt idx="220">305900</cx:pt>
          <cx:pt idx="221">320000</cx:pt>
          <cx:pt idx="222">225000</cx:pt>
          <cx:pt idx="223">153900</cx:pt>
          <cx:pt idx="224">82500</cx:pt>
          <cx:pt idx="225">244000</cx:pt>
          <cx:pt idx="226">360000</cx:pt>
          <cx:pt idx="227">230000</cx:pt>
          <cx:pt idx="228">165600</cx:pt>
          <cx:pt idx="229">129500</cx:pt>
          <cx:pt idx="230">375000</cx:pt>
          <cx:pt idx="231">222500</cx:pt>
          <cx:pt idx="232">188500</cx:pt>
          <cx:pt idx="233">190000</cx:pt>
          <cx:pt idx="234">270000</cx:pt>
          <cx:pt idx="235">254900</cx:pt>
          <cx:pt idx="236">260000</cx:pt>
          <cx:pt idx="237">190000</cx:pt>
          <cx:pt idx="238">187500</cx:pt>
          <cx:pt idx="239">163000</cx:pt>
          <cx:pt idx="240">342643</cx:pt>
          <cx:pt idx="241">501837</cx:pt>
          <cx:pt idx="242">354000</cx:pt>
          <cx:pt idx="243">173000</cx:pt>
          <cx:pt idx="244">301000</cx:pt>
          <cx:pt idx="245">130000</cx:pt>
          <cx:pt idx="246">324000</cx:pt>
          <cx:pt idx="247">239686</cx:pt>
          <cx:pt idx="248">145250</cx:pt>
          <cx:pt idx="249">196500</cx:pt>
          <cx:pt idx="250">78000</cx:pt>
          <cx:pt idx="251">140000</cx:pt>
          <cx:pt idx="252">223500</cx:pt>
          <cx:pt idx="253">168500</cx:pt>
          <cx:pt idx="254">284000</cx:pt>
          <cx:pt idx="255">204750</cx:pt>
          <cx:pt idx="256">207000</cx:pt>
          <cx:pt idx="257">307000</cx:pt>
          <cx:pt idx="258">192000</cx:pt>
          <cx:pt idx="259">139000</cx:pt>
          <cx:pt idx="260">377426</cx:pt>
          <cx:pt idx="261">128000</cx:pt>
          <cx:pt idx="262">214000</cx:pt>
          <cx:pt idx="263">115000</cx:pt>
          <cx:pt idx="264">202900</cx:pt>
          <cx:pt idx="265">345000</cx:pt>
          <cx:pt idx="266">179900</cx:pt>
          <cx:pt idx="267">412500</cx:pt>
          <cx:pt idx="268">165500</cx:pt>
          <cx:pt idx="269">211000</cx:pt>
          <cx:pt idx="270">266000</cx:pt>
          <cx:pt idx="271">286000</cx:pt>
          <cx:pt idx="272">277500</cx:pt>
          <cx:pt idx="273">385000</cx:pt>
          <cx:pt idx="274">140200</cx:pt>
          <cx:pt idx="275">136500</cx:pt>
          <cx:pt idx="276">157500</cx:pt>
          <cx:pt idx="277">128950</cx:pt>
          <cx:pt idx="278">154000</cx:pt>
          <cx:pt idx="279">180000</cx:pt>
          <cx:pt idx="280">437154</cx:pt>
          <cx:pt idx="281">125000</cx:pt>
          <cx:pt idx="282">318061</cx:pt>
          <cx:pt idx="283">183500</cx:pt>
          <cx:pt idx="284">190000</cx:pt>
          <cx:pt idx="285">145000</cx:pt>
          <cx:pt idx="286">140000</cx:pt>
          <cx:pt idx="287">250000</cx:pt>
          <cx:pt idx="288">177500</cx:pt>
          <cx:pt idx="289">143000</cx:pt>
          <cx:pt idx="290">134000</cx:pt>
          <cx:pt idx="291">208500</cx:pt>
          <cx:pt idx="292">309000</cx:pt>
          <cx:pt idx="293">180000</cx:pt>
          <cx:pt idx="294">280000</cx:pt>
          <cx:pt idx="295">219500</cx:pt>
          <cx:pt idx="296">145000</cx:pt>
          <cx:pt idx="297">79000</cx:pt>
          <cx:pt idx="298">198500</cx:pt>
          <cx:pt idx="299">255500</cx:pt>
          <cx:pt idx="300">284000</cx:pt>
          <cx:pt idx="301">110000</cx:pt>
          <cx:pt idx="302">141000</cx:pt>
          <cx:pt idx="303">426000</cx:pt>
          <cx:pt idx="304">175000</cx:pt>
          <cx:pt idx="305">100000</cx:pt>
          <cx:pt idx="306">234000</cx:pt>
          <cx:pt idx="307">169500</cx:pt>
          <cx:pt idx="308">170000</cx:pt>
          <cx:pt idx="309">241000</cx:pt>
          <cx:pt idx="310">159000</cx:pt>
          <cx:pt idx="311">164990</cx:pt>
          <cx:pt idx="312">268000</cx:pt>
          <cx:pt idx="313">168000</cx:pt>
          <cx:pt idx="314">325000</cx:pt>
          <cx:pt idx="315">280000</cx:pt>
          <cx:pt idx="316">214000</cx:pt>
          <cx:pt idx="317">219500</cx:pt>
          <cx:pt idx="318">135960</cx:pt>
          <cx:pt idx="319">222000</cx:pt>
          <cx:pt idx="320">142600</cx:pt>
          <cx:pt idx="321">181134</cx:pt>
          <cx:pt idx="322">224500</cx:pt>
          <cx:pt idx="323">113000</cx:pt>
          <cx:pt idx="324">170000</cx:pt>
          <cx:pt idx="325">139000</cx:pt>
          <cx:pt idx="326">118500</cx:pt>
          <cx:pt idx="327">195400</cx:pt>
          <cx:pt idx="328">146000</cx:pt>
          <cx:pt idx="329">85400</cx:pt>
          <cx:pt idx="330">131500</cx:pt>
          <cx:pt idx="331">181000</cx:pt>
          <cx:pt idx="332">253293</cx:pt>
          <cx:pt idx="333">165000</cx:pt>
          <cx:pt idx="334">118500</cx:pt>
          <cx:pt idx="335">210000</cx:pt>
          <cx:pt idx="336">369900</cx:pt>
          <cx:pt idx="337">199900</cx:pt>
          <cx:pt idx="338">185900</cx:pt>
          <cx:pt idx="339">204000</cx:pt>
          <cx:pt idx="340">451950</cx:pt>
          <cx:pt idx="341">188000</cx:pt>
          <cx:pt idx="342">140000</cx:pt>
          <cx:pt idx="343">148000</cx:pt>
          <cx:pt idx="344">319000</cx:pt>
          <cx:pt idx="345">62383</cx:pt>
          <cx:pt idx="346">194201</cx:pt>
          <cx:pt idx="347">178740</cx:pt>
          <cx:pt idx="348">275000</cx:pt>
          <cx:pt idx="349">250000</cx:pt>
          <cx:pt idx="350">220000</cx:pt>
          <cx:pt idx="351">212000</cx:pt>
          <cx:pt idx="352">151000</cx:pt>
          <cx:pt idx="353">440000</cx:pt>
          <cx:pt idx="354">221000</cx:pt>
          <cx:pt idx="355">208900</cx:pt>
          <cx:pt idx="356">152000</cx:pt>
          <cx:pt idx="357">297000</cx:pt>
          <cx:pt idx="358">118500</cx:pt>
          <cx:pt idx="359">374000</cx:pt>
          <cx:pt idx="360">313000</cx:pt>
          <cx:pt idx="361">340000</cx:pt>
          <cx:pt idx="362">261500</cx:pt>
          <cx:pt idx="363">34900</cx:pt>
          <cx:pt idx="364">147000</cx:pt>
          <cx:pt idx="365">113000</cx:pt>
          <cx:pt idx="366">183200</cx:pt>
          <cx:pt idx="367">147000</cx:pt>
          <cx:pt idx="368">314813</cx:pt>
          <cx:pt idx="369">215000</cx:pt>
          <cx:pt idx="370">305000</cx:pt>
          <cx:pt idx="371">202665</cx:pt>
          <cx:pt idx="372">187750</cx:pt>
          <cx:pt idx="373">134000</cx:pt>
          <cx:pt idx="374">168500</cx:pt>
          <cx:pt idx="375">402861</cx:pt>
          <cx:pt idx="376">165150</cx:pt>
          <cx:pt idx="377">211000</cx:pt>
          <cx:pt idx="378">139900</cx:pt>
          <cx:pt idx="379">315750</cx:pt>
          <cx:pt idx="380">135000</cx:pt>
          <cx:pt idx="381">446261</cx:pt>
          <cx:pt idx="382">168500</cx:pt>
          <cx:pt idx="383">179000</cx:pt>
          <cx:pt idx="384">209500</cx:pt>
          <cx:pt idx="385">188000</cx:pt>
          <cx:pt idx="386">82500</cx:pt>
          <cx:pt idx="387">158000</cx:pt>
          <cx:pt idx="388">144000</cx:pt>
          <cx:pt idx="389">315000</cx:pt>
          <cx:pt idx="390">213500</cx:pt>
          <cx:pt idx="391">213250</cx:pt>
          <cx:pt idx="392">172400</cx:pt>
          <cx:pt idx="393">179665</cx:pt>
          <cx:pt idx="394">264561</cx:pt>
          <cx:pt idx="395">263000</cx:pt>
          <cx:pt idx="396">274000</cx:pt>
          <cx:pt idx="397">108000</cx:pt>
          <cx:pt idx="398">226000</cx:pt>
          <cx:pt idx="399">215000</cx:pt>
          <cx:pt idx="400">152000</cx:pt>
          <cx:pt idx="401">125000</cx:pt>
          <cx:pt idx="402">370878</cx:pt>
          <cx:pt idx="403">258000</cx:pt>
          <cx:pt idx="404">143250</cx:pt>
          <cx:pt idx="405">339750</cx:pt>
          <cx:pt idx="406">98300</cx:pt>
          <cx:pt idx="407">228000</cx:pt>
          <cx:pt idx="408">155000</cx:pt>
          <cx:pt idx="409">315000</cx:pt>
          <cx:pt idx="410">155000</cx:pt>
          <cx:pt idx="411">175000</cx:pt>
          <cx:pt idx="412">108000</cx:pt>
          <cx:pt idx="413">555000</cx:pt>
          <cx:pt idx="414">191000</cx:pt>
          <cx:pt idx="415">127500</cx:pt>
          <cx:pt idx="416">88000</cx:pt>
          <cx:pt idx="417">210000</cx:pt>
          <cx:pt idx="418">97500</cx:pt>
          <cx:pt idx="419">263435</cx:pt>
          <cx:pt idx="420">240000</cx:pt>
          <cx:pt idx="421">167000</cx:pt>
          <cx:pt idx="422">137500</cx:pt>
          <cx:pt idx="423">148000</cx:pt>
          <cx:pt idx="424">423000</cx:pt>
          <cx:pt idx="425">380000</cx:pt>
          <cx:pt idx="426">230500</cx:pt>
          <cx:pt idx="427">164000</cx:pt>
          <cx:pt idx="428">129000</cx:pt>
          <cx:pt idx="429">430000</cx:pt>
          <cx:pt idx="430">193500</cx:pt>
          <cx:pt idx="431">124500</cx:pt>
          <cx:pt idx="432">137500</cx:pt>
          <cx:pt idx="433">129900</cx:pt>
          <cx:pt idx="434">173500</cx:pt>
          <cx:pt idx="435">265000</cx:pt>
          <cx:pt idx="436">192000</cx:pt>
          <cx:pt idx="437">176000</cx:pt>
          <cx:pt idx="438">372500</cx:pt>
          <cx:pt idx="439">178000</cx:pt>
          <cx:pt idx="440">128500</cx:pt>
          <cx:pt idx="441">272000</cx:pt>
          <cx:pt idx="442">143000</cx:pt>
          <cx:pt idx="443">133000</cx:pt>
          <cx:pt idx="444">159434</cx:pt>
          <cx:pt idx="445">103000</cx:pt>
          <cx:pt idx="446">173000</cx:pt>
          <cx:pt idx="447">123000</cx:pt>
          <cx:pt idx="448">285000</cx:pt>
          <cx:pt idx="449">115000</cx:pt>
          <cx:pt idx="450">221000</cx:pt>
          <cx:pt idx="451">206300</cx:pt>
          <cx:pt idx="452">207500</cx:pt>
          <cx:pt idx="453">122500</cx:pt>
          <cx:pt idx="454">148800</cx:pt>
          <cx:pt idx="455">280000</cx:pt>
          <cx:pt idx="456">194700</cx:pt>
          <cx:pt idx="457">124000</cx:pt>
          <cx:pt idx="458">141000</cx:pt>
          <cx:pt idx="459">251000</cx:pt>
          <cx:pt idx="460">335000</cx:pt>
          <cx:pt idx="461">172785</cx:pt>
          <cx:pt idx="462">196000</cx:pt>
          <cx:pt idx="463">208300</cx:pt>
          <cx:pt idx="464">312500</cx:pt>
          <cx:pt idx="465">184750</cx:pt>
          <cx:pt idx="466">140000</cx:pt>
          <cx:pt idx="467">111250</cx:pt>
          <cx:pt idx="468">361919</cx:pt>
          <cx:pt idx="469">229000</cx:pt>
          <cx:pt idx="470">213000</cx:pt>
          <cx:pt idx="471">245500</cx:pt>
          <cx:pt idx="472">55000</cx:pt>
          <cx:pt idx="473">275000</cx:pt>
          <cx:pt idx="474">302000</cx:pt>
          <cx:pt idx="475">98000</cx:pt>
          <cx:pt idx="476">254000</cx:pt>
          <cx:pt idx="477">326000</cx:pt>
          <cx:pt idx="478">179540</cx:pt>
          <cx:pt idx="479">96500</cx:pt>
          <cx:pt idx="480">189000</cx:pt>
          <cx:pt idx="481">248000</cx:pt>
          <cx:pt idx="482">129000</cx:pt>
          <cx:pt idx="483">145000</cx:pt>
          <cx:pt idx="484">165000</cx:pt>
          <cx:pt idx="485">187000</cx:pt>
          <cx:pt idx="486">341000</cx:pt>
          <cx:pt idx="487">175000</cx:pt>
          <cx:pt idx="488">275000</cx:pt>
          <cx:pt idx="489">172500</cx:pt>
          <cx:pt idx="490">143000</cx:pt>
          <cx:pt idx="491">191000</cx:pt>
          <cx:pt idx="492">320000</cx:pt>
          <cx:pt idx="493">226700</cx:pt>
          <cx:pt idx="494">194500</cx:pt>
          <cx:pt idx="495">154300</cx:pt>
          <cx:pt idx="496">222000</cx:pt>
          <cx:pt idx="497">201000</cx:pt>
          <cx:pt idx="498">538000</cx:pt>
          <cx:pt idx="499">320000</cx:pt>
          <cx:pt idx="500">102000</cx:pt>
          <cx:pt idx="501">190000</cx:pt>
          <cx:pt idx="502">114500</cx:pt>
          <cx:pt idx="503">79900</cx:pt>
          <cx:pt idx="504">162000</cx:pt>
          <cx:pt idx="505">184900</cx:pt>
          <cx:pt idx="506">142500</cx:pt>
          <cx:pt idx="507">253000</cx:pt>
          <cx:pt idx="508">135000</cx:pt>
          <cx:pt idx="509">239799</cx:pt>
          <cx:pt idx="510">175900</cx:pt>
          <cx:pt idx="511">150900</cx:pt>
          <cx:pt idx="512">161500</cx:pt>
          <cx:pt idx="513">214000</cx:pt>
          <cx:pt idx="514">160200</cx:pt>
          <cx:pt idx="515">180000</cx:pt>
          <cx:pt idx="516">269790</cx:pt>
          <cx:pt idx="517">236000</cx:pt>
          <cx:pt idx="518">194500</cx:pt>
          <cx:pt idx="519">270000</cx:pt>
          <cx:pt idx="520">110000</cx:pt>
          <cx:pt idx="521">192500</cx:pt>
          <cx:pt idx="522">200000</cx:pt>
          <cx:pt idx="523">119900</cx:pt>
          <cx:pt idx="524">582933</cx:pt>
          <cx:pt idx="525">260400</cx:pt>
          <cx:pt idx="526">227680</cx:pt>
          <cx:pt idx="527">127500</cx:pt>
          <cx:pt idx="528">159950</cx:pt>
          <cx:pt idx="529">132000</cx:pt>
          <cx:pt idx="530">144500</cx:pt>
          <cx:pt idx="531">185000</cx:pt>
          <cx:pt idx="532">224900</cx:pt>
          <cx:pt idx="533">155000</cx:pt>
          <cx:pt idx="534">224000</cx:pt>
          <cx:pt idx="535">239000</cx:pt>
          <cx:pt idx="536">108000</cx:pt>
          <cx:pt idx="537">214900</cx:pt>
          <cx:pt idx="538">232600</cx:pt>
          <cx:pt idx="539">178900</cx:pt>
          <cx:pt idx="540">189000</cx:pt>
          <cx:pt idx="541">140000</cx:pt>
          <cx:pt idx="542">147400</cx:pt>
          <cx:pt idx="543">222500</cx:pt>
          <cx:pt idx="544">151000</cx:pt>
          <cx:pt idx="545">173000</cx:pt>
          <cx:pt idx="546">187500</cx:pt>
          <cx:pt idx="547">99500</cx:pt>
          <cx:pt idx="548">213000</cx:pt>
          <cx:pt idx="549">182000</cx:pt>
          <cx:pt idx="550">215000</cx:pt>
          <cx:pt idx="551">165000</cx:pt>
          <cx:pt idx="552">239900</cx:pt>
          <cx:pt idx="553">199900</cx:pt>
          <cx:pt idx="554">152000</cx:pt>
          <cx:pt idx="555">110000</cx:pt>
          <cx:pt idx="556">152000</cx:pt>
          <cx:pt idx="557">336000</cx:pt>
          <cx:pt idx="558">250580</cx:pt>
          <cx:pt idx="559">159895</cx:pt>
          <cx:pt idx="560">129000</cx:pt>
          <cx:pt idx="561">255900</cx:pt>
          <cx:pt idx="562">109500</cx:pt>
          <cx:pt idx="563">126000</cx:pt>
          <cx:pt idx="564">303477</cx:pt>
          <cx:pt idx="565">125000</cx:pt>
          <cx:pt idx="566">350000</cx:pt>
          <cx:pt idx="567">395192</cx:pt>
          <cx:pt idx="568">187500</cx:pt>
          <cx:pt idx="569">197000</cx:pt>
          <cx:pt idx="570">118500</cx:pt>
          <cx:pt idx="571">348000</cx:pt>
          <cx:pt idx="572">328900</cx:pt>
          <cx:pt idx="573">173900</cx:pt>
          <cx:pt idx="574">190000</cx:pt>
          <cx:pt idx="575">337500</cx:pt>
          <cx:pt idx="576">165000</cx:pt>
          <cx:pt idx="577">162000</cx:pt>
          <cx:pt idx="578">140000</cx:pt>
          <cx:pt idx="579">206000</cx:pt>
          <cx:pt idx="580">611657</cx:pt>
          <cx:pt idx="581">217000</cx:pt>
          <cx:pt idx="582">240000</cx:pt>
          <cx:pt idx="583">232000</cx:pt>
          <cx:pt idx="584">255000</cx:pt>
          <cx:pt idx="585">181000</cx:pt>
          <cx:pt idx="586">174000</cx:pt>
          <cx:pt idx="587">275500</cx:pt>
          <cx:pt idx="588">236500</cx:pt>
          <cx:pt idx="589">172500</cx:pt>
          <cx:pt idx="590">173733</cx:pt>
          <cx:pt idx="591">240000</cx:pt>
          <cx:pt idx="592">179000</cx:pt>
          <cx:pt idx="593">102000</cx:pt>
          <cx:pt idx="594">201000</cx:pt>
          <cx:pt idx="595">135000</cx:pt>
          <cx:pt idx="596">193000</cx:pt>
          <cx:pt idx="597">100000</cx:pt>
          <cx:pt idx="598">176000</cx:pt>
          <cx:pt idx="599">212000</cx:pt>
          <cx:pt idx="600">216837</cx:pt>
          <cx:pt idx="601">119200</cx:pt>
          <cx:pt idx="602">107000</cx:pt>
          <cx:pt idx="603">203000</cx:pt>
          <cx:pt idx="604">221500</cx:pt>
          <cx:pt idx="605">187500</cx:pt>
          <cx:pt idx="606">176000</cx:pt>
          <cx:pt idx="607">160000</cx:pt>
          <cx:pt idx="608">233000</cx:pt>
          <cx:pt idx="609">213490</cx:pt>
          <cx:pt idx="610">225000</cx:pt>
          <cx:pt idx="611">176000</cx:pt>
          <cx:pt idx="612">485000</cx:pt>
          <cx:pt idx="613">194000</cx:pt>
          <cx:pt idx="614">118000</cx:pt>
          <cx:pt idx="615">87000</cx:pt>
          <cx:pt idx="616">106000</cx:pt>
          <cx:pt idx="617">191000</cx:pt>
          <cx:pt idx="618">271000</cx:pt>
          <cx:pt idx="619">112500</cx:pt>
          <cx:pt idx="620">225000</cx:pt>
          <cx:pt idx="621">167500</cx:pt>
          <cx:pt idx="622">185000</cx:pt>
          <cx:pt idx="623">293077</cx:pt>
          <cx:pt idx="624">100000</cx:pt>
          <cx:pt idx="625">105000</cx:pt>
          <cx:pt idx="626">131500</cx:pt>
          <cx:pt idx="627">158900</cx:pt>
          <cx:pt idx="628">174000</cx:pt>
          <cx:pt idx="629">230000</cx:pt>
          <cx:pt idx="630">132500</cx:pt>
          <cx:pt idx="631">179400</cx:pt>
          <cx:pt idx="632">236000</cx:pt>
          <cx:pt idx="633">315500</cx:pt>
          <cx:pt idx="634">132250</cx:pt>
          <cx:pt idx="635">287000</cx:pt>
          <cx:pt idx="636">178000</cx:pt>
          <cx:pt idx="637">290000</cx:pt>
          <cx:pt idx="638">145000</cx:pt>
          <cx:pt idx="639">100000</cx:pt>
          <cx:pt idx="640">118858</cx:pt>
          <cx:pt idx="641">196000</cx:pt>
          <cx:pt idx="642">180000</cx:pt>
          <cx:pt idx="643">262280</cx:pt>
          <cx:pt idx="644">131000</cx:pt>
          <cx:pt idx="645">278000</cx:pt>
          <cx:pt idx="646">136500</cx:pt>
          <cx:pt idx="647">139600</cx:pt>
          <cx:pt idx="648">238000</cx:pt>
          <cx:pt idx="649">556581</cx:pt>
          <cx:pt idx="650">285000</cx:pt>
          <cx:pt idx="651">145000</cx:pt>
          <cx:pt idx="652">134900</cx:pt>
          <cx:pt idx="653">215200</cx:pt>
          <cx:pt idx="654">144000</cx:pt>
          <cx:pt idx="655">176485</cx:pt>
          <cx:pt idx="656">146800</cx:pt>
          <cx:pt idx="657">200141</cx:pt>
          <cx:pt idx="658">189000</cx:pt>
          <cx:pt idx="659">255000</cx:pt>
          <cx:pt idx="660">55993</cx:pt>
          <cx:pt idx="661">180000</cx:pt>
          <cx:pt idx="662">385000</cx:pt>
          <cx:pt idx="663">185850</cx:pt>
          <cx:pt idx="664">171000</cx:pt>
          <cx:pt idx="665">335000</cx:pt>
          <cx:pt idx="666">179000</cx:pt>
          <cx:pt idx="667">213500</cx:pt>
          <cx:pt idx="668">200500</cx:pt>
          <cx:pt idx="669">337000</cx:pt>
          <cx:pt idx="670">100000</cx:pt>
          <cx:pt idx="671">90000</cx:pt>
          <cx:pt idx="672">142953</cx:pt>
          <cx:pt idx="673">328000</cx:pt>
          <cx:pt idx="674">160000</cx:pt>
          <cx:pt idx="675">270000</cx:pt>
          <cx:pt idx="676">169990</cx:pt>
          <cx:pt idx="677">135000</cx:pt>
          <cx:pt idx="678">395000</cx:pt>
          <cx:pt idx="679">264132</cx:pt>
          <cx:pt idx="680">143500</cx:pt>
          <cx:pt idx="681">194000</cx:pt>
          <cx:pt idx="682">183000</cx:pt>
          <cx:pt idx="683">138800</cx:pt>
          <cx:pt idx="684">164000</cx:pt>
          <cx:pt idx="685">155900</cx:pt>
          <cx:pt idx="686">157000</cx:pt>
          <cx:pt idx="687">126000</cx:pt>
          <cx:pt idx="688">128000</cx:pt>
          <cx:pt idx="689">133000</cx:pt>
          <cx:pt idx="690">236500</cx:pt>
          <cx:pt idx="691">192000</cx:pt>
          <cx:pt idx="692">135500</cx:pt>
          <cx:pt idx="693">187500</cx:pt>
          <cx:pt idx="694">248900</cx:pt>
          <cx:pt idx="695">83500</cx:pt>
          <cx:pt idx="696">75000</cx:pt>
          <cx:pt idx="697">252000</cx:pt>
          <cx:pt idx="698">166000</cx:pt>
          <cx:pt idx="699">137500</cx:pt>
          <cx:pt idx="700">187100</cx:pt>
          <cx:pt idx="701">197000</cx:pt>
          <cx:pt idx="702">172500</cx:pt>
          <cx:pt idx="703">196500</cx:pt>
          <cx:pt idx="704">197900</cx:pt>
          <cx:pt idx="705">278000</cx:pt>
          <cx:pt idx="706">281000</cx:pt>
          <cx:pt idx="707">133700</cx:pt>
          <cx:pt idx="708">212900</cx:pt>
          <cx:pt idx="709">190000</cx:pt>
          <cx:pt idx="710">118400</cx:pt>
          <cx:pt idx="711">115000</cx:pt>
          <cx:pt idx="712">163900</cx:pt>
          <cx:pt idx="713">259000</cx:pt>
          <cx:pt idx="714">280000</cx:pt>
          <cx:pt idx="715">140000</cx:pt>
          <cx:pt idx="716">162900</cx:pt>
          <cx:pt idx="717">93500</cx:pt>
          <cx:pt idx="718">138500</cx:pt>
          <cx:pt idx="719">169000</cx:pt>
          <cx:pt idx="720">140000</cx:pt>
          <cx:pt idx="721">119000</cx:pt>
          <cx:pt idx="722">160000</cx:pt>
          <cx:pt idx="723">144000</cx:pt>
          <cx:pt idx="724">225000</cx:pt>
          <cx:pt idx="725">157000</cx:pt>
          <cx:pt idx="726">290000</cx:pt>
          <cx:pt idx="727">180000</cx:pt>
          <cx:pt idx="728">232000</cx:pt>
          <cx:pt idx="729">119500</cx:pt>
          <cx:pt idx="730">130000</cx:pt>
          <cx:pt idx="731">235128</cx:pt>
          <cx:pt idx="732">325000</cx:pt>
          <cx:pt idx="733">129000</cx:pt>
          <cx:pt idx="734">202500</cx:pt>
          <cx:pt idx="735">245350</cx:pt>
          <cx:pt idx="736">138000</cx:pt>
          <cx:pt idx="737">625000</cx:pt>
          <cx:pt idx="738">179200</cx:pt>
          <cx:pt idx="739">285000</cx:pt>
          <cx:pt idx="740">203000</cx:pt>
          <cx:pt idx="741">93000</cx:pt>
          <cx:pt idx="742">302000</cx:pt>
          <cx:pt idx="743">392500</cx:pt>
          <cx:pt idx="744">333168</cx:pt>
          <cx:pt idx="745">95000</cx:pt>
          <cx:pt idx="746">206900</cx:pt>
          <cx:pt idx="747">195000</cx:pt>
          <cx:pt idx="748">295493</cx:pt>
          <cx:pt idx="749">106000</cx:pt>
          <cx:pt idx="750">208900</cx:pt>
          <cx:pt idx="751">165000</cx:pt>
          <cx:pt idx="752">275000</cx:pt>
          <cx:pt idx="753">219210</cx:pt>
          <cx:pt idx="754">111000</cx:pt>
          <cx:pt idx="755">148000</cx:pt>
          <cx:pt idx="756">188000</cx:pt>
          <cx:pt idx="757">197900</cx:pt>
          <cx:pt idx="758">190000</cx:pt>
          <cx:pt idx="759">325000</cx:pt>
          <cx:pt idx="760">147000</cx:pt>
          <cx:pt idx="761">290000</cx:pt>
          <cx:pt idx="762">176500</cx:pt>
          <cx:pt idx="763">134500</cx:pt>
          <cx:pt idx="764">227000</cx:pt>
          <cx:pt idx="765">112000</cx:pt>
          <cx:pt idx="766">132500</cx:pt>
          <cx:pt idx="767">80500</cx:pt>
          <cx:pt idx="768">167900</cx:pt>
          <cx:pt idx="769">115000</cx:pt>
          <cx:pt idx="770">135000</cx:pt>
          <cx:pt idx="771">179900</cx:pt>
          <cx:pt idx="772">200000</cx:pt>
          <cx:pt idx="773">214000</cx:pt>
          <cx:pt idx="774">123000</cx:pt>
          <cx:pt idx="775">127000</cx:pt>
          <cx:pt idx="776">155000</cx:pt>
          <cx:pt idx="777">101800</cx:pt>
          <cx:pt idx="778">228500</cx:pt>
          <cx:pt idx="779">138887</cx:pt>
          <cx:pt idx="780">155835</cx:pt>
          <cx:pt idx="781">195000</cx:pt>
          <cx:pt idx="782">283463</cx:pt>
          <cx:pt idx="783">265900</cx:pt>
          <cx:pt idx="784">215000</cx:pt>
          <cx:pt idx="785">465000</cx:pt>
          <cx:pt idx="786">122000</cx:pt>
          <cx:pt idx="787">169900</cx:pt>
          <cx:pt idx="788">200000</cx:pt>
          <cx:pt idx="789">244000</cx:pt>
          <cx:pt idx="790">410000</cx:pt>
          <cx:pt idx="791">165400</cx:pt>
          <cx:pt idx="792">235000</cx:pt>
          <cx:pt idx="793">190000</cx:pt>
          <cx:pt idx="794">110000</cx:pt>
          <cx:pt idx="795">161500</cx:pt>
          <cx:pt idx="796">177500</cx:pt>
          <cx:pt idx="797">183900</cx:pt>
          <cx:pt idx="798">315000</cx:pt>
          <cx:pt idx="799">378500</cx:pt>
          <cx:pt idx="800">260000</cx:pt>
          <cx:pt idx="801">137000</cx:pt>
          <cx:pt idx="802">156932</cx:pt>
          <cx:pt idx="803">237000</cx:pt>
          <cx:pt idx="804">144152</cx:pt>
          <cx:pt idx="805">227000</cx:pt>
          <cx:pt idx="806">216000</cx:pt>
          <cx:pt idx="807">139000</cx:pt>
          <cx:pt idx="808">193000</cx:pt>
          <cx:pt idx="809">175000</cx:pt>
          <cx:pt idx="810">144000</cx:pt>
          <cx:pt idx="811">215000</cx:pt>
          <cx:pt idx="812">232000</cx:pt>
          <cx:pt idx="813">239500</cx:pt>
          <cx:pt idx="814">466500</cx:pt>
          <cx:pt idx="815">196000</cx:pt>
          <cx:pt idx="816">250000</cx:pt>
          <cx:pt idx="817">60000</cx:pt>
          <cx:pt idx="818">239000</cx:pt>
          <cx:pt idx="819">230000</cx:pt>
          <cx:pt idx="820">91000</cx:pt>
          <cx:pt idx="821">233170</cx:pt>
          <cx:pt idx="822">117000</cx:pt>
          <cx:pt idx="823">171900</cx:pt>
          <cx:pt idx="824">83000</cx:pt>
          <cx:pt idx="825">250000</cx:pt>
          <cx:pt idx="826">167500</cx:pt>
          <cx:pt idx="827">262000</cx:pt>
          <cx:pt idx="828">318000</cx:pt>
          <cx:pt idx="829">174000</cx:pt>
          <cx:pt idx="830">105000</cx:pt>
          <cx:pt idx="831">178000</cx:pt>
          <cx:pt idx="832">250000</cx:pt>
          <cx:pt idx="833">213000</cx:pt>
          <cx:pt idx="834">377500</cx:pt>
          <cx:pt idx="835">189000</cx:pt>
          <cx:pt idx="836">235000</cx:pt>
          <cx:pt idx="837">229456</cx:pt>
          <cx:pt idx="838">124000</cx:pt>
          <cx:pt idx="839">134000</cx:pt>
          <cx:pt idx="840">123000</cx:pt>
          <cx:pt idx="841">367294</cx:pt>
          <cx:pt idx="842">246578</cx:pt>
          <cx:pt idx="843">142000</cx:pt>
          <cx:pt idx="844">281213</cx:pt>
          <cx:pt idx="845">142500</cx:pt>
          <cx:pt idx="846">160000</cx:pt>
          <cx:pt idx="847">186500</cx:pt>
          <cx:pt idx="848">184100</cx:pt>
          <cx:pt idx="849">171750</cx:pt>
          <cx:pt idx="850">193000</cx:pt>
          <cx:pt idx="851">181000</cx:pt>
          <cx:pt idx="852">193879</cx:pt>
          <cx:pt idx="853">274725</cx:pt>
          <cx:pt idx="854">282922</cx:pt>
          <cx:pt idx="855">176432</cx:pt>
          <cx:pt idx="856">275000</cx:pt>
          <cx:pt idx="857">180000</cx:pt>
          <cx:pt idx="858">112000</cx:pt>
          <cx:pt idx="859">174000</cx:pt>
          <cx:pt idx="860">230000</cx:pt>
          <cx:pt idx="861">102000</cx:pt>
          <cx:pt idx="862">90000</cx:pt>
          <cx:pt idx="863">124000</cx:pt>
          <cx:pt idx="864">257000</cx:pt>
          <cx:pt idx="865">173000</cx:pt>
          <cx:pt idx="866">175900</cx:pt>
          <cx:pt idx="867">745000</cx:pt>
          <cx:pt idx="868">340000</cx:pt>
          <cx:pt idx="869">176000</cx:pt>
          <cx:pt idx="870">124000</cx:pt>
          <cx:pt idx="871">200000</cx:pt>
          <cx:pt idx="872">223000</cx:pt>
          <cx:pt idx="873">91500</cx:pt>
          <cx:pt idx="874">127500</cx:pt>
          <cx:pt idx="875">190000</cx:pt>
          <cx:pt idx="876">136500</cx:pt>
          <cx:pt idx="877">224900</cx:pt>
          <cx:pt idx="878">144000</cx:pt>
          <cx:pt idx="879">301500</cx:pt>
          <cx:pt idx="880">271000</cx:pt>
          <cx:pt idx="881">144000</cx:pt>
          <cx:pt idx="882">192140</cx:pt>
          <cx:pt idx="883">143000</cx:pt>
          <cx:pt idx="884">186500</cx:pt>
          <cx:pt idx="885">424870</cx:pt>
          <cx:pt idx="886">160000</cx:pt>
          <cx:pt idx="887">119500</cx:pt>
          <cx:pt idx="888">394617</cx:pt>
          <cx:pt idx="889">116050</cx:pt>
          <cx:pt idx="890">149300</cx:pt>
          <cx:pt idx="891">184000</cx:pt>
          <cx:pt idx="892">310000</cx:pt>
          <cx:pt idx="893">129500</cx:pt>
          <cx:pt idx="894">179600</cx:pt>
          <cx:pt idx="895">181000</cx:pt>
          <cx:pt idx="896">129000</cx:pt>
          <cx:pt idx="897">146000</cx:pt>
          <cx:pt idx="898">240000</cx:pt>
          <cx:pt idx="899">125000</cx:pt>
          <cx:pt idx="900">136000</cx:pt>
          <cx:pt idx="901">181000</cx:pt>
          <cx:pt idx="902">287090</cx:pt>
          <cx:pt idx="903">189000</cx:pt>
          <cx:pt idx="904">145000</cx:pt>
          <cx:pt idx="905">170000</cx:pt>
          <cx:pt idx="906">84500</cx:pt>
          <cx:pt idx="907">175500</cx:pt>
          <cx:pt idx="908">185000</cx:pt>
          <cx:pt idx="909">120000</cx:pt>
          <cx:pt idx="910">175000</cx:pt>
          <cx:pt idx="911">110000</cx:pt>
          <cx:pt idx="912">200000</cx:pt>
          <cx:pt idx="913">128200</cx:pt>
          <cx:pt idx="914">153000</cx:pt>
          <cx:pt idx="915">132000</cx:pt>
          <cx:pt idx="916">207500</cx:pt>
          <cx:pt idx="917">140000</cx:pt>
          <cx:pt idx="918">104000</cx:pt>
          <cx:pt idx="919">170000</cx:pt>
          <cx:pt idx="920">171500</cx:pt>
          <cx:pt idx="921">80000</cx:pt>
          <cx:pt idx="922">112000</cx:pt>
          <cx:pt idx="923">103200</cx:pt>
          <cx:pt idx="924">87000</cx:pt>
          <cx:pt idx="925">228000</cx:pt>
          <cx:pt idx="926">226000</cx:pt>
          <cx:pt idx="927">175500</cx:pt>
          <cx:pt idx="928">177000</cx:pt>
          <cx:pt idx="929">120500</cx:pt>
          <cx:pt idx="930">214500</cx:pt>
          <cx:pt idx="931">129500</cx:pt>
          <cx:pt idx="932">150750</cx:pt>
          <cx:pt idx="933">228500</cx:pt>
          <cx:pt idx="934">114500</cx:pt>
          <cx:pt idx="935">100000</cx:pt>
          <cx:pt idx="936">139000</cx:pt>
          <cx:pt idx="937">200100</cx:pt>
          <cx:pt idx="938">98000</cx:pt>
          <cx:pt idx="939">142500</cx:pt>
          <cx:pt idx="940">180000</cx:pt>
          <cx:pt idx="941">193500</cx:pt>
          <cx:pt idx="942">228950</cx:pt>
          <cx:pt idx="943">148000</cx:pt>
          <cx:pt idx="944">174000</cx:pt>
          <cx:pt idx="945">162500</cx:pt>
          <cx:pt idx="946">68500</cx:pt>
          <cx:pt idx="947">190000</cx:pt>
          <cx:pt idx="948">134450</cx:pt>
          <cx:pt idx="949">244000</cx:pt>
          <cx:pt idx="950">149350</cx:pt>
          <cx:pt idx="951">130250</cx:pt>
          <cx:pt idx="952">144000</cx:pt>
          <cx:pt idx="953">141000</cx:pt>
          <cx:pt idx="954">139000</cx:pt>
          <cx:pt idx="955">122000</cx:pt>
          <cx:pt idx="956">118000</cx:pt>
          <cx:pt idx="957">120000</cx:pt>
          <cx:pt idx="958">179900</cx:pt>
          <cx:pt idx="959">128500</cx:pt>
          <cx:pt idx="960">97000</cx:pt>
          <cx:pt idx="961">107400</cx:pt>
          <cx:pt idx="962">95000</cx:pt>
          <cx:pt idx="963">148500</cx:pt>
          <cx:pt idx="964">133900</cx:pt>
          <cx:pt idx="965">139000</cx:pt>
          <cx:pt idx="966">173000</cx:pt>
          <cx:pt idx="967">145000</cx:pt>
          <cx:pt idx="968">106000</cx:pt>
          <cx:pt idx="969">135900</cx:pt>
          <cx:pt idx="970">156000</cx:pt>
          <cx:pt idx="971">108000</cx:pt>
          <cx:pt idx="972">150000</cx:pt>
          <cx:pt idx="973">129000</cx:pt>
          <cx:pt idx="974">75500</cx:pt>
          <cx:pt idx="975">212000</cx:pt>
          <cx:pt idx="976">227875</cx:pt>
          <cx:pt idx="977">79500</cx:pt>
          <cx:pt idx="978">121500</cx:pt>
          <cx:pt idx="979">84500</cx:pt>
          <cx:pt idx="980">392000</cx:pt>
          <cx:pt idx="981">132500</cx:pt>
          <cx:pt idx="982">105500</cx:pt>
          <cx:pt idx="983">350000</cx:pt>
          <cx:pt idx="984">175000</cx:pt>
          <cx:pt idx="985">149000</cx:pt>
          <cx:pt idx="986">755000</cx:pt>
          <cx:pt idx="987">140000</cx:pt>
          <cx:pt idx="988">109008</cx:pt>
          <cx:pt idx="989">151000</cx:pt>
          <cx:pt idx="990">108480</cx:pt>
          <cx:pt idx="991">141000</cx:pt>
          <cx:pt idx="992">141500</cx:pt>
          <cx:pt idx="993">168000</cx:pt>
          <cx:pt idx="994">176000</cx:pt>
          <cx:pt idx="995">158000</cx:pt>
          <cx:pt idx="996">115000</cx:pt>
          <cx:pt idx="997">165000</cx:pt>
          <cx:pt idx="998">135000</cx:pt>
          <cx:pt idx="999">148500</cx:pt>
          <cx:pt idx="1000">127000</cx:pt>
          <cx:pt idx="1001">113000</cx:pt>
          <cx:pt idx="1002">239000</cx:pt>
          <cx:pt idx="1003">109000</cx:pt>
          <cx:pt idx="1004">160000</cx:pt>
          <cx:pt idx="1005">148000</cx:pt>
          <cx:pt idx="1006">132000</cx:pt>
          <cx:pt idx="1007">125000</cx:pt>
          <cx:pt idx="1008">153000</cx:pt>
          <cx:pt idx="1009">124500</cx:pt>
          <cx:pt idx="1010">155000</cx:pt>
          <cx:pt idx="1011">175500</cx:pt>
          <cx:pt idx="1012">190000</cx:pt>
          <cx:pt idx="1013">90350</cx:pt>
          <cx:pt idx="1014">52000</cx:pt>
          <cx:pt idx="1015">112500</cx:pt>
          <cx:pt idx="1016">124000</cx:pt>
          <cx:pt idx="1017">115000</cx:pt>
          <cx:pt idx="1018">120000</cx:pt>
          <cx:pt idx="1019">140000</cx:pt>
          <cx:pt idx="1020">126000</cx:pt>
          <cx:pt idx="1021">359100</cx:pt>
          <cx:pt idx="1022">157000</cx:pt>
          <cx:pt idx="1023">123000</cx:pt>
          <cx:pt idx="1024">184000</cx:pt>
          <cx:pt idx="1025">205950</cx:pt>
          <cx:pt idx="1026">128500</cx:pt>
          <cx:pt idx="1027">217500</cx:pt>
          <cx:pt idx="1028">119500</cx:pt>
          <cx:pt idx="1029">103600</cx:pt>
          <cx:pt idx="1030">164500</cx:pt>
          <cx:pt idx="1031">108000</cx:pt>
          <cx:pt idx="1032">135000</cx:pt>
          <cx:pt idx="1033">110000</cx:pt>
          <cx:pt idx="1034">142000</cx:pt>
          <cx:pt idx="1035">205000</cx:pt>
          <cx:pt idx="1036">120500</cx:pt>
          <cx:pt idx="1037">256000</cx:pt>
          <cx:pt idx="1038">190000</cx:pt>
          <cx:pt idx="1039">137000</cx:pt>
          <cx:pt idx="1040">181900</cx:pt>
          <cx:pt idx="1041">145000</cx:pt>
          <cx:pt idx="1042">248000</cx:pt>
          <cx:pt idx="1043">131400</cx:pt>
          <cx:pt idx="1044">125500</cx:pt>
          <cx:pt idx="1045">287000</cx:pt>
          <cx:pt idx="1046">169000</cx:pt>
          <cx:pt idx="1047">158000</cx:pt>
          <cx:pt idx="1048">86000</cx:pt>
          <cx:pt idx="1049">207500</cx:pt>
          <cx:pt idx="1050">137500</cx:pt>
          <cx:pt idx="1051">147000</cx:pt>
          <cx:pt idx="1052">110500</cx:pt>
          <cx:pt idx="1053">157900</cx:pt>
          <cx:pt idx="1054">154000</cx:pt>
          <cx:pt idx="1055">97000</cx:pt>
          <cx:pt idx="1056">136905</cx:pt>
          <cx:pt idx="1057">137000</cx:pt>
          <cx:pt idx="1058">167900</cx:pt>
          <cx:pt idx="1059">175000</cx:pt>
          <cx:pt idx="1060">124900</cx:pt>
          <cx:pt idx="1061">106500</cx:pt>
          <cx:pt idx="1062">143000</cx:pt>
          <cx:pt idx="1063">167000</cx:pt>
          <cx:pt idx="1064">154000</cx:pt>
          <cx:pt idx="1065">110000</cx:pt>
          <cx:pt idx="1066">127500</cx:pt>
          <cx:pt idx="1067">165000</cx:pt>
          <cx:pt idx="1068">159500</cx:pt>
          <cx:pt idx="1069">136500</cx:pt>
          <cx:pt idx="1070">144000</cx:pt>
          <cx:pt idx="1071">153500</cx:pt>
          <cx:pt idx="1072">219500</cx:pt>
          <cx:pt idx="1073">109500</cx:pt>
          <cx:pt idx="1074">130500</cx:pt>
          <cx:pt idx="1075">175000</cx:pt>
          <cx:pt idx="1076">66500</cx:pt>
          <cx:pt idx="1077">139000</cx:pt>
          <cx:pt idx="1078">223500</cx:pt>
          <cx:pt idx="1079">117500</cx:pt>
          <cx:pt idx="1080">145000</cx:pt>
          <cx:pt idx="1081">195000</cx:pt>
          <cx:pt idx="1082">124000</cx:pt>
          <cx:pt idx="1083">139950</cx:pt>
          <cx:pt idx="1084">160000</cx:pt>
          <cx:pt idx="1085">185000</cx:pt>
          <cx:pt idx="1086">227000</cx:pt>
          <cx:pt idx="1087">139000</cx:pt>
          <cx:pt idx="1088">147000</cx:pt>
          <cx:pt idx="1089">171000</cx:pt>
          <cx:pt idx="1090">165500</cx:pt>
          <cx:pt idx="1091">148500</cx:pt>
          <cx:pt idx="1092">128000</cx:pt>
          <cx:pt idx="1093">37900</cx:pt>
          <cx:pt idx="1094">133500</cx:pt>
          <cx:pt idx="1095">237000</cx:pt>
          <cx:pt idx="1096">155000</cx:pt>
          <cx:pt idx="1097">268000</cx:pt>
          <cx:pt idx="1098">181000</cx:pt>
          <cx:pt idx="1099">144500</cx:pt>
          <cx:pt idx="1100">135000</cx:pt>
          <cx:pt idx="1101">147500</cx:pt>
          <cx:pt idx="1102">260000</cx:pt>
          <cx:pt idx="1103">120000</cx:pt>
          <cx:pt idx="1104">179900</cx:pt>
          <cx:pt idx="1105">79000</cx:pt>
          <cx:pt idx="1106">149900</cx:pt>
          <cx:pt idx="1107">140000</cx:pt>
          <cx:pt idx="1108">137000</cx:pt>
          <cx:pt idx="1109">100000</cx:pt>
          <cx:pt idx="1110">139000</cx:pt>
          <cx:pt idx="1111">125500</cx:pt>
          <cx:pt idx="1112">142000</cx:pt>
          <cx:pt idx="1113">127500</cx:pt>
          <cx:pt idx="1114">189000</cx:pt>
          <cx:pt idx="1115">159500</cx:pt>
          <cx:pt idx="1116">140000</cx:pt>
          <cx:pt idx="1117">155000</cx:pt>
          <cx:pt idx="1118">248328</cx:pt>
          <cx:pt idx="1119">128900</cx:pt>
          <cx:pt idx="1120">143750</cx:pt>
          <cx:pt idx="1121">200500</cx:pt>
          <cx:pt idx="1122">64500</cx:pt>
          <cx:pt idx="1123">185000</cx:pt>
          <cx:pt idx="1124">162000</cx:pt>
          <cx:pt idx="1125">201800</cx:pt>
          <cx:pt idx="1126">119000</cx:pt>
          <cx:pt idx="1127">171000</cx:pt>
          <cx:pt idx="1128">120500</cx:pt>
          <cx:pt idx="1129">122500</cx:pt>
          <cx:pt idx="1130">170000</cx:pt>
          <cx:pt idx="1131">170000</cx:pt>
          <cx:pt idx="1132">197000</cx:pt>
          <cx:pt idx="1133">130000</cx:pt>
          <cx:pt idx="1134">149000</cx:pt>
          <cx:pt idx="1135">131000</cx:pt>
          <cx:pt idx="1136">127000</cx:pt>
          <cx:pt idx="1137">144000</cx:pt>
          <cx:pt idx="1138">121000</cx:pt>
          <cx:pt idx="1139">137450</cx:pt>
          <cx:pt idx="1140">171000</cx:pt>
          <cx:pt idx="1141">180500</cx:pt>
          <cx:pt idx="1142">163000</cx:pt>
          <cx:pt idx="1143">154900</cx:pt>
          <cx:pt idx="1144">105000</cx:pt>
          <cx:pt idx="1145">143000</cx:pt>
          <cx:pt idx="1146">165500</cx:pt>
          <cx:pt idx="1147">132500</cx:pt>
          <cx:pt idx="1148">274300</cx:pt>
          <cx:pt idx="1149">130000</cx:pt>
          <cx:pt idx="1150">128000</cx:pt>
          <cx:pt idx="1151">215000</cx:pt>
          <cx:pt idx="1152">113000</cx:pt>
          <cx:pt idx="1153">205000</cx:pt>
          <cx:pt idx="1154">72500</cx:pt>
          <cx:pt idx="1155">177000</cx:pt>
          <cx:pt idx="1156">132500</cx:pt>
          <cx:pt idx="1157">125000</cx:pt>
          <cx:pt idx="1158">210000</cx:pt>
          <cx:pt idx="1159">153500</cx:pt>
          <cx:pt idx="1160">142125</cx:pt>
          <cx:pt idx="1161">101000</cx:pt>
          <cx:pt idx="1162">145000</cx:pt>
          <cx:pt idx="1163">277000</cx:pt>
          <cx:pt idx="1164">89500</cx:pt>
          <cx:pt idx="1165">144000</cx:pt>
          <cx:pt idx="1166">129900</cx:pt>
          <cx:pt idx="1167">235000</cx:pt>
          <cx:pt idx="1168">119900</cx:pt>
          <cx:pt idx="1169">151000</cx:pt>
          <cx:pt idx="1170">178000</cx:pt>
          <cx:pt idx="1171">159000</cx:pt>
          <cx:pt idx="1172">260000</cx:pt>
          <cx:pt idx="1173">202500</cx:pt>
          <cx:pt idx="1174">127000</cx:pt>
          <cx:pt idx="1175">155000</cx:pt>
          <cx:pt idx="1176">109000</cx:pt>
          <cx:pt idx="1177">161750</cx:pt>
          <cx:pt idx="1178">110000</cx:pt>
          <cx:pt idx="1179">135750</cx:pt>
          <cx:pt idx="1180">124500</cx:pt>
          <cx:pt idx="1181">153575</cx:pt>
          <cx:pt idx="1182">152000</cx:pt>
          <cx:pt idx="1183">130000</cx:pt>
          <cx:pt idx="1184">243000</cx:pt>
          <cx:pt idx="1185">235000</cx:pt>
          <cx:pt idx="1186">144900</cx:pt>
          <cx:pt idx="1187">134800</cx:pt>
          <cx:pt idx="1188">127000</cx:pt>
          <cx:pt idx="1189">100000</cx:pt>
          <cx:pt idx="1190">239000</cx:pt>
          <cx:pt idx="1191">135000</cx:pt>
          <cx:pt idx="1192">87000</cx:pt>
          <cx:pt idx="1193">163500</cx:pt>
          <cx:pt idx="1194">150000</cx:pt>
          <cx:pt idx="1195">109500</cx:pt>
          <cx:pt idx="1196">205000</cx:pt>
          <cx:pt idx="1197">194500</cx:pt>
          <cx:pt idx="1198">115000</cx:pt>
          <cx:pt idx="1199">139400</cx:pt>
          <cx:pt idx="1200">148000</cx:pt>
          <cx:pt idx="1201">205000</cx:pt>
          <cx:pt idx="1202">290000</cx:pt>
          <cx:pt idx="1203">136000</cx:pt>
          <cx:pt idx="1204">127500</cx:pt>
          <cx:pt idx="1205">105000</cx:pt>
          <cx:pt idx="1206">241500</cx:pt>
          <cx:pt idx="1207">149900</cx:pt>
          <cx:pt idx="1208">149000</cx:pt>
          <cx:pt idx="1209">158000</cx:pt>
          <cx:pt idx="1210">242000</cx:pt>
          <cx:pt idx="1211">124900</cx:pt>
          <cx:pt idx="1212">129500</cx:pt>
          <cx:pt idx="1213">240000</cx:pt>
          <cx:pt idx="1214">146500</cx:pt>
          <cx:pt idx="1215">107500</cx:pt>
          <cx:pt idx="1216">132500</cx:pt>
          <cx:pt idx="1217">81000</cx:pt>
          <cx:pt idx="1218">106250</cx:pt>
          <cx:pt idx="1219">120000</cx:pt>
          <cx:pt idx="1220">147000</cx:pt>
          <cx:pt idx="1221">167000</cx:pt>
          <cx:pt idx="1222">89000</cx:pt>
          <cx:pt idx="1223">402000</cx:pt>
          <cx:pt idx="1224">123500</cx:pt>
          <cx:pt idx="1225">114504</cx:pt>
          <cx:pt idx="1226">159000</cx:pt>
          <cx:pt idx="1227">210000</cx:pt>
          <cx:pt idx="1228">156000</cx:pt>
          <cx:pt idx="1229">125000</cx:pt>
          <cx:pt idx="1230">106500</cx:pt>
          <cx:pt idx="1231">257500</cx:pt>
          <cx:pt idx="1232">188700</cx:pt>
          <cx:pt idx="1233">164900</cx:pt>
          <cx:pt idx="1234">132000</cx:pt>
          <cx:pt idx="1235">161000</cx:pt>
          <cx:pt idx="1236">139000</cx:pt>
          <cx:pt idx="1237">137500</cx:pt>
          <cx:pt idx="1238">139400</cx:pt>
          <cx:pt idx="1239">215000</cx:pt>
          <cx:pt idx="1240">200000</cx:pt>
          <cx:pt idx="1241">135000</cx:pt>
          <cx:pt idx="1242">109900</cx:pt>
          <cx:pt idx="1243">130000</cx:pt>
          <cx:pt idx="1244">145000</cx:pt>
          <cx:pt idx="1245">120000</cx:pt>
          <cx:pt idx="1246">102776</cx:pt>
          <cx:pt idx="1247">147000</cx:pt>
          <cx:pt idx="1248">86000</cx:pt>
          <cx:pt idx="1249">177000</cx:pt>
          <cx:pt idx="1250">85000</cx:pt>
          <cx:pt idx="1251">89471</cx:pt>
          <cx:pt idx="1252">79900</cx:pt>
          <cx:pt idx="1253">185000</cx:pt>
          <cx:pt idx="1254">133000</cx:pt>
          <cx:pt idx="1255">197900</cx:pt>
          <cx:pt idx="1256">345000</cx:pt>
          <cx:pt idx="1257">119000</cx:pt>
          <cx:pt idx="1258">107500</cx:pt>
          <cx:pt idx="1259">162900</cx:pt>
          <cx:pt idx="1260">149500</cx:pt>
          <cx:pt idx="1261">140000</cx:pt>
          <cx:pt idx="1262">124500</cx:pt>
          <cx:pt idx="1263">145500</cx:pt>
          <cx:pt idx="1264">133000</cx:pt>
          <cx:pt idx="1265">162000</cx:pt>
          <cx:pt idx="1266">130000</cx:pt>
          <cx:pt idx="1267">88000</cx:pt>
          <cx:pt idx="1268">155000</cx:pt>
          <cx:pt idx="1269">107900</cx:pt>
          <cx:pt idx="1270">160000</cx:pt>
          <cx:pt idx="1271">175000</cx:pt>
          <cx:pt idx="1272">118000</cx:pt>
          <cx:pt idx="1273">116000</cx:pt>
          <cx:pt idx="1274">310000</cx:pt>
          <cx:pt idx="1275">250000</cx:pt>
          <cx:pt idx="1276">250000</cx:pt>
          <cx:pt idx="1277">133000</cx:pt>
          <cx:pt idx="1278">122900</cx:pt>
          <cx:pt idx="1279">178000</cx:pt>
          <cx:pt idx="1280">132000</cx:pt>
          <cx:pt idx="1281">197500</cx:pt>
          <cx:pt idx="1282">139500</cx:pt>
          <cx:pt idx="1283">135000</cx:pt>
          <cx:pt idx="1284">135000</cx:pt>
          <cx:pt idx="1285">143500</cx:pt>
          <cx:pt idx="1286">174900</cx:pt>
          <cx:pt idx="1287">187000</cx:pt>
          <cx:pt idx="1288">121600</cx:pt>
          <cx:pt idx="1289">109900</cx:pt>
          <cx:pt idx="1290">129000</cx:pt>
          <cx:pt idx="1291">165000</cx:pt>
          <cx:pt idx="1292">128000</cx:pt>
          <cx:pt idx="1293">148000</cx:pt>
          <cx:pt idx="1294">85500</cx:pt>
          <cx:pt idx="1295">145000</cx:pt>
          <cx:pt idx="1296">242000</cx:pt>
          <cx:pt idx="1297">116000</cx:pt>
          <cx:pt idx="1298">244400</cx:pt>
          <cx:pt idx="1299">116500</cx:pt>
          <cx:pt idx="1300">220000</cx:pt>
          <cx:pt idx="1301">272000</cx:pt>
          <cx:pt idx="1302">119750</cx:pt>
          <cx:pt idx="1303">96500</cx:pt>
          <cx:pt idx="1304">84900</cx:pt>
          <cx:pt idx="1305">163000</cx:pt>
          <cx:pt idx="1306">135500</cx:pt>
          <cx:pt idx="1307">160000</cx:pt>
          <cx:pt idx="1308">153000</cx:pt>
          <cx:pt idx="1309">135000</cx:pt>
          <cx:pt idx="1310">265979</cx:pt>
          <cx:pt idx="1311">145900</cx:pt>
          <cx:pt idx="1312">180500</cx:pt>
          <cx:pt idx="1313">177500</cx:pt>
          <cx:pt idx="1314">112000</cx:pt>
          <cx:pt idx="1315">154000</cx:pt>
          <cx:pt idx="1316">157000</cx:pt>
          <cx:pt idx="1317">274970</cx:pt>
          <cx:pt idx="1318">136000</cx:pt>
          <cx:pt idx="1319">116900</cx:pt>
          <cx:pt idx="1320">150500</cx:pt>
          <cx:pt idx="1321">224000</cx:pt>
          <cx:pt idx="1322">169000</cx:pt>
          <cx:pt idx="1323">119000</cx:pt>
          <cx:pt idx="1324">119000</cx:pt>
          <cx:pt idx="1325">182900</cx:pt>
          <cx:pt idx="1326">139000</cx:pt>
          <cx:pt idx="1327">147000</cx:pt>
          <cx:pt idx="1328">128500</cx:pt>
          <cx:pt idx="1329">117000</cx:pt>
          <cx:pt idx="1330">119500</cx:pt>
          <cx:pt idx="1331">135000</cx:pt>
          <cx:pt idx="1332">133000</cx:pt>
          <cx:pt idx="1333">194000</cx:pt>
          <cx:pt idx="1334">125500</cx:pt>
          <cx:pt idx="1335">271900</cx:pt>
          <cx:pt idx="1336">134500</cx:pt>
          <cx:pt idx="1337">149700</cx:pt>
          <cx:pt idx="1338">197500</cx:pt>
          <cx:pt idx="1339">191000</cx:pt>
          <cx:pt idx="1340">174500</cx:pt>
          <cx:pt idx="1341">185750</cx:pt>
          <cx:pt idx="1342">230000</cx:pt>
          <cx:pt idx="1343">140000</cx:pt>
          <cx:pt idx="1344">163000</cx:pt>
          <cx:pt idx="1345">177000</cx:pt>
          <cx:pt idx="1346">120000</cx:pt>
          <cx:pt idx="1347">157900</cx:pt>
          <cx:pt idx="1348">130000</cx:pt>
          <cx:pt idx="1349">104900</cx:pt>
          <cx:pt idx="1350">115000</cx:pt>
          <cx:pt idx="1351">112000</cx:pt>
          <cx:pt idx="1352">207000</cx:pt>
          <cx:pt idx="1353">92000</cx:pt>
          <cx:pt idx="1354">178000</cx:pt>
          <cx:pt idx="1355">230000</cx:pt>
          <cx:pt idx="1356">158000</cx:pt>
          <cx:pt idx="1357">164000</cx:pt>
          <cx:pt idx="1358">262500</cx:pt>
          <cx:pt idx="1359">235000</cx:pt>
          <cx:pt idx="1360">129900</cx:pt>
          <cx:pt idx="1361">82500</cx:pt>
          <cx:pt idx="1362">256000</cx:pt>
          <cx:pt idx="1363">127000</cx:pt>
          <cx:pt idx="1364">294000</cx:pt>
          <cx:pt idx="1365">237500</cx:pt>
          <cx:pt idx="1366">158500</cx:pt>
          <cx:pt idx="1367">105900</cx:pt>
          <cx:pt idx="1368">259500</cx:pt>
          <cx:pt idx="1369">154000</cx:pt>
          <cx:pt idx="1370">151500</cx:pt>
          <cx:pt idx="1371">127000</cx:pt>
          <cx:pt idx="1372">315000</cx:pt>
          <cx:pt idx="1373">126175</cx:pt>
          <cx:pt idx="1374">185000</cx:pt>
          <cx:pt idx="1375">132000</cx:pt>
          <cx:pt idx="1376">179500</cx:pt>
          <cx:pt idx="1377">137000</cx:pt>
          <cx:pt idx="1378">181500</cx:pt>
          <cx:pt idx="1379">84500</cx:pt>
          <cx:pt idx="1380">118000</cx:pt>
          <cx:pt idx="1381">91300</cx:pt>
          <cx:pt idx="1382">138500</cx:pt>
          <cx:pt idx="1383">128000</cx:pt>
          <cx:pt idx="1384">86000</cx:pt>
          <cx:pt idx="1385">135000</cx:pt>
          <cx:pt idx="1386">159500</cx:pt>
          <cx:pt idx="1387">119000</cx:pt>
          <cx:pt idx="1388">116000</cx:pt>
          <cx:pt idx="1389">138000</cx:pt>
          <cx:pt idx="1390">289000</cx:pt>
          <cx:pt idx="1391">225000</cx:pt>
          <cx:pt idx="1392">110000</cx:pt>
          <cx:pt idx="1393">110000</cx:pt>
          <cx:pt idx="1394">316600</cx:pt>
          <cx:pt idx="1395">155000</cx:pt>
          <cx:pt idx="1396">143000</cx:pt>
          <cx:pt idx="1397">108000</cx:pt>
          <cx:pt idx="1398">130500</cx:pt>
          <cx:pt idx="1399">109500</cx:pt>
          <cx:pt idx="1400">153900</cx:pt>
          <cx:pt idx="1401">136500</cx:pt>
          <cx:pt idx="1402">149900</cx:pt>
          <cx:pt idx="1403">187500</cx:pt>
          <cx:pt idx="1404">240000</cx:pt>
          <cx:pt idx="1405">157500</cx:pt>
          <cx:pt idx="1406">189950</cx:pt>
          <cx:pt idx="1407">173000</cx:pt>
          <cx:pt idx="1408">142000</cx:pt>
          <cx:pt idx="1409">160000</cx:pt>
          <cx:pt idx="1410">117000</cx:pt>
          <cx:pt idx="1411">176500</cx:pt>
          <cx:pt idx="1412">133900</cx:pt>
          <cx:pt idx="1413">187000</cx:pt>
          <cx:pt idx="1414">170000</cx:pt>
          <cx:pt idx="1415">129000</cx:pt>
          <cx:pt idx="1416">140000</cx:pt>
          <cx:pt idx="1417">156000</cx:pt>
          <cx:pt idx="1418">154500</cx:pt>
          <cx:pt idx="1419">127000</cx:pt>
          <cx:pt idx="1420">167500</cx:pt>
          <cx:pt idx="1421">146000</cx:pt>
          <cx:pt idx="1422">151000</cx:pt>
          <cx:pt idx="1423">125000</cx:pt>
          <cx:pt idx="1424">145000</cx:pt>
          <cx:pt idx="1425">218000</cx:pt>
          <cx:pt idx="1426">179900</cx:pt>
          <cx:pt idx="1427">125500</cx:pt>
          <cx:pt idx="1428">94000</cx:pt>
          <cx:pt idx="1429">117000</cx:pt>
          <cx:pt idx="1430">137500</cx:pt>
          <cx:pt idx="1431">115000</cx:pt>
          <cx:pt idx="1432">335000</cx:pt>
          <cx:pt idx="1433">99900</cx:pt>
          <cx:pt idx="1434">147000</cx:pt>
          <cx:pt idx="1435">239000</cx:pt>
          <cx:pt idx="1436">140000</cx:pt>
          <cx:pt idx="1437">120500</cx:pt>
          <cx:pt idx="1438">475000</cx:pt>
          <cx:pt idx="1439">311500</cx:pt>
          <cx:pt idx="1440">184000</cx:pt>
          <cx:pt idx="1441">295000</cx:pt>
          <cx:pt idx="1442">110500</cx:pt>
          <cx:pt idx="1443">234000</cx:pt>
          <cx:pt idx="1444">155000</cx:pt>
          <cx:pt idx="1445">161000</cx:pt>
          <cx:pt idx="1446">325000</cx:pt>
          <cx:pt idx="1447">222000</cx:pt>
          <cx:pt idx="1448">140000</cx:pt>
          <cx:pt idx="1449">178400</cx:pt>
          <cx:pt idx="1450">299800</cx:pt>
          <cx:pt idx="1451">168000</cx:pt>
          <cx:pt idx="1452">381000</cx:pt>
          <cx:pt idx="1453">118000</cx:pt>
          <cx:pt idx="1454">143000</cx:pt>
          <cx:pt idx="1455">266500</cx:pt>
          <cx:pt idx="1456">130500</cx:pt>
          <cx:pt idx="1457">174000</cx:pt>
          <cx:pt idx="1458">145000</cx:pt>
          <cx:pt idx="1459">134900</cx:pt>
        </cx:lvl>
      </cx:numDim>
    </cx:data>
  </cx:chartData>
  <cx:chart>
    <cx:plotArea>
      <cx:plotAreaRegion>
        <cx:series layoutId="boxWhisker" uniqueId="{60278FA7-B73A-4156-BCD3-3248E2F474B9}">
          <cx:tx>
            <cx:txData>
              <cx:f>'Overall Condition'!$B$1</cx:f>
              <cx:v>Sum of SalePrice</cx:v>
            </cx:txData>
          </cx:tx>
          <cx:dataId val="0"/>
          <cx:layoutPr>
            <cx:statistics quartileMethod="exclusive"/>
          </cx:layoutPr>
        </cx:series>
      </cx:plotAreaRegion>
      <cx:axis id="0">
        <cx:catScaling/>
        <cx:majorGridlines/>
        <cx:tickLabels/>
        <cx:txPr>
          <a:bodyPr spcFirstLastPara="1" vertOverflow="ellipsis" horzOverflow="overflow" wrap="square" lIns="0" tIns="0" rIns="0" bIns="0" anchor="ctr" anchorCtr="1"/>
          <a:lstStyle/>
          <a:p>
            <a:pPr algn="ctr" rtl="0">
              <a:defRPr sz="1600"/>
            </a:pPr>
            <a:endParaRPr lang="en-US" sz="1600" b="0" i="0" u="none" strike="noStrike" kern="1200" baseline="0">
              <a:solidFill>
                <a:sysClr val="windowText" lastClr="000000">
                  <a:lumMod val="65000"/>
                  <a:lumOff val="35000"/>
                </a:sysClr>
              </a:solidFill>
              <a:latin typeface="Calibri" panose="020F0502020204030204"/>
            </a:endParaRPr>
          </a:p>
        </cx:txPr>
      </cx:axis>
      <cx:axis id="1" hidden="1">
        <cx:valScaling/>
        <cx:majorGridlines/>
        <cx:tickLabels/>
        <cx:numFmt formatCode="$#,##0.00" sourceLinked="0"/>
        <cx:txPr>
          <a:bodyPr vertOverflow="overflow" horzOverflow="overflow" wrap="square" lIns="0" tIns="0" rIns="0" bIns="0"/>
          <a:lstStyle/>
          <a:p>
            <a:pPr algn="ctr" rtl="0">
              <a:defRPr sz="1600" b="0" i="0">
                <a:solidFill>
                  <a:srgbClr val="595959"/>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1600"/>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2">
  <a:schemeClr val="accent2"/>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2AFF3-79B0-4D59-AD49-11751EB0A3FD}" type="datetimeFigureOut">
              <a:rPr lang="en-US" smtClean="0"/>
              <a:t>4/9/2021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C4FA4-6A63-4FA4-858D-4E60F1EC8369}" type="slidenum">
              <a:rPr lang="en-US" smtClean="0"/>
              <a:t>‹#›</a:t>
            </a:fld>
            <a:endParaRPr lang="en-US"/>
          </a:p>
        </p:txBody>
      </p:sp>
    </p:spTree>
    <p:extLst>
      <p:ext uri="{BB962C8B-B14F-4D97-AF65-F5344CB8AC3E}">
        <p14:creationId xmlns:p14="http://schemas.microsoft.com/office/powerpoint/2010/main" val="4185860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Hello, and welcome. My name is Matthew Haworth, today I will be presenting my findings on the factors that drive home prices for the purposes of identifying profitable investment potential.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5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Another factor that rated highly in my analysis was the inclusion of a 3 car garage, representative homes command nearly 3 times the average price of a home without a garage, this does not appear to be an additive effect as the average price sharply declines when looking at homes that have 4 car garages.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259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Number of fireplaces comes in at number three in factors that drive home prices. With little to no difference between 2 or 3 fireplaces.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81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On to our final two factors that drive home prices, Year Remodeled, and Year Built. My analysis shows they are closely tied to each other and to the sale price of the home. Both facets are good predictive indicators of a high sale price and are also closely related to overall quality and condition, where homes that were recently built or remodeled score significantly higher.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30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there are a huge number of factors involved in the sale of a home, most of which are simply not salient to the perspective of the investment potential of a property. By conducting this analysis using the scientific method and data analysis best practices to find the most influential factors in home sales we have narrowed the factors down to a very concise list that can be used to filter and rate prospective investment properties.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249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this concludes my presentation. I hope my analysis has provided actionable insights for you to consider in your investment strategy and future endeavors.</a:t>
            </a:r>
          </a:p>
          <a:p>
            <a:endParaRPr lang="en-US" dirty="0"/>
          </a:p>
          <a:p>
            <a:r>
              <a:rPr lang="en-US" dirty="0"/>
              <a:t>Leave behinds and Deliverables available here: https://drive.google.com/drive/folders/1PUrd7vjubLjYMUOwE6DYgRQFoAXy0qMQ</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61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a:t>
            </a:r>
            <a:r>
              <a:rPr lang="en-US" sz="1000"/>
              <a:t>few notes </a:t>
            </a:r>
            <a:r>
              <a:rPr lang="en-US" sz="1000" dirty="0"/>
              <a:t>about the data set used for this analysis. The raw data makes heavy use of real estate specific terminology and abbreviations, if you have any questions regarding the verbiage, please don’t hesitate to ask and I will do my best to define it in place. I do have a couple leave behinds, namely the workbook containing my analysis, and raw data as well as my notes and a reference sheet that defines the abbreviations used and the data classification for each attribute.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76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My primary goal for this presentation is to identify unbiased factors that indicate that a property will be a good candidate for investment and creating a reproducible template that investors can utilize to classify which properties will most likely be profitable investments.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830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believe we all have an idealized version of a perfect home, but short of winning the lottery and building a house without regard to cost according to those ideals we are at the mercy of the market to provide options that fulfill our expectations within the means we have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230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 have analyzed what I believe to be an empirical and unbiased intersection of factors that appeal to prospective home buyers and satisfy requisite profit opportunities for investors.</a:t>
            </a:r>
          </a:p>
          <a:p>
            <a:endParaRPr lang="en-US" sz="1000" dirty="0"/>
          </a:p>
          <a:p>
            <a:r>
              <a:rPr lang="en-US" sz="1200" b="0" i="0" dirty="0">
                <a:solidFill>
                  <a:srgbClr val="222222"/>
                </a:solidFill>
                <a:effectLst/>
                <a:latin typeface="Roboto" panose="02000000000000000000" pitchFamily="2" charset="0"/>
              </a:rPr>
              <a:t>(R</a:t>
            </a:r>
            <a:r>
              <a:rPr lang="en-US" sz="1200" b="0" i="0" baseline="30000" dirty="0">
                <a:effectLst/>
                <a:latin typeface="Roboto" panose="02000000000000000000" pitchFamily="2" charset="0"/>
              </a:rPr>
              <a:t>2</a:t>
            </a:r>
            <a:r>
              <a:rPr lang="en-US" sz="1200" b="0" i="0" dirty="0">
                <a:solidFill>
                  <a:srgbClr val="222222"/>
                </a:solidFill>
                <a:effectLst/>
                <a:latin typeface="Roboto" panose="02000000000000000000" pitchFamily="2" charset="0"/>
              </a:rPr>
              <a:t> is a statistic that will give some information about the “goodness” of fit of a model. In regression, the R</a:t>
            </a:r>
            <a:r>
              <a:rPr lang="en-US" sz="1200" b="0" i="0" baseline="30000" dirty="0">
                <a:effectLst/>
                <a:latin typeface="Roboto" panose="02000000000000000000" pitchFamily="2" charset="0"/>
              </a:rPr>
              <a:t>2</a:t>
            </a:r>
            <a:r>
              <a:rPr lang="en-US" sz="1200" b="0" i="0" dirty="0">
                <a:solidFill>
                  <a:srgbClr val="222222"/>
                </a:solidFill>
                <a:effectLst/>
                <a:latin typeface="Roboto" panose="02000000000000000000" pitchFamily="2" charset="0"/>
              </a:rPr>
              <a:t> coefficient of </a:t>
            </a:r>
            <a:r>
              <a:rPr lang="en-US" sz="1200" b="1" i="0" dirty="0">
                <a:effectLst/>
                <a:latin typeface="Roboto" panose="02000000000000000000" pitchFamily="2" charset="0"/>
              </a:rPr>
              <a:t>determination</a:t>
            </a:r>
            <a:r>
              <a:rPr lang="en-US" sz="1200" b="0" i="0" dirty="0">
                <a:solidFill>
                  <a:srgbClr val="222222"/>
                </a:solidFill>
                <a:effectLst/>
                <a:latin typeface="Roboto" panose="02000000000000000000" pitchFamily="2" charset="0"/>
              </a:rPr>
              <a:t> is a statistical measure of how well the regression predictions approximate the real data points. An R</a:t>
            </a:r>
            <a:r>
              <a:rPr lang="en-US" sz="1200" b="0" i="0" baseline="30000" dirty="0">
                <a:effectLst/>
                <a:latin typeface="Roboto" panose="02000000000000000000" pitchFamily="2" charset="0"/>
              </a:rPr>
              <a:t>2</a:t>
            </a:r>
            <a:r>
              <a:rPr lang="en-US" sz="1200" b="0" i="0" dirty="0">
                <a:solidFill>
                  <a:srgbClr val="222222"/>
                </a:solidFill>
                <a:effectLst/>
                <a:latin typeface="Roboto" panose="02000000000000000000" pitchFamily="2" charset="0"/>
              </a:rPr>
              <a:t> of 1 indicates that the regression predictions perfectly fit the data.)</a:t>
            </a:r>
          </a:p>
          <a:p>
            <a:endParaRPr lang="en-US" sz="1200" b="0" i="0" dirty="0">
              <a:solidFill>
                <a:srgbClr val="222222"/>
              </a:solidFill>
              <a:effectLst/>
              <a:latin typeface="Roboto" panose="02000000000000000000" pitchFamily="2" charset="0"/>
            </a:endParaRPr>
          </a:p>
          <a:p>
            <a:r>
              <a:rPr lang="en-US" sz="1200" b="1" i="0" dirty="0">
                <a:effectLst/>
                <a:latin typeface="Roboto" panose="02000000000000000000" pitchFamily="2" charset="0"/>
              </a:rPr>
              <a:t>Student's t</a:t>
            </a:r>
            <a:r>
              <a:rPr lang="en-US" sz="1200" b="0" i="0" dirty="0">
                <a:solidFill>
                  <a:srgbClr val="222222"/>
                </a:solidFill>
                <a:effectLst/>
                <a:latin typeface="Roboto" panose="02000000000000000000" pitchFamily="2" charset="0"/>
              </a:rPr>
              <a:t>-</a:t>
            </a:r>
            <a:r>
              <a:rPr lang="en-US" sz="1200" b="1" i="0" dirty="0">
                <a:effectLst/>
                <a:latin typeface="Roboto" panose="02000000000000000000" pitchFamily="2" charset="0"/>
              </a:rPr>
              <a:t>test</a:t>
            </a:r>
            <a:r>
              <a:rPr lang="en-US" sz="1200" b="0" i="0" dirty="0">
                <a:solidFill>
                  <a:srgbClr val="222222"/>
                </a:solidFill>
                <a:effectLst/>
                <a:latin typeface="Roboto" panose="02000000000000000000" pitchFamily="2" charset="0"/>
              </a:rPr>
              <a:t>, in statistics, a method of </a:t>
            </a:r>
            <a:r>
              <a:rPr lang="en-US" sz="1200" b="1" i="0" dirty="0">
                <a:effectLst/>
                <a:latin typeface="Roboto" panose="02000000000000000000" pitchFamily="2" charset="0"/>
              </a:rPr>
              <a:t>testing</a:t>
            </a:r>
            <a:r>
              <a:rPr lang="en-US" sz="1200" b="0" i="0" dirty="0">
                <a:solidFill>
                  <a:srgbClr val="222222"/>
                </a:solidFill>
                <a:effectLst/>
                <a:latin typeface="Roboto" panose="02000000000000000000" pitchFamily="2" charset="0"/>
              </a:rPr>
              <a:t> hypotheses about the mean of a small sample drawn from a normally distributed population when the population standard deviation is unknown.</a:t>
            </a:r>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3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While I did see several possible avenues to engineer numerical data from categorical data, I didn’t feel it necessary as there is a wealth of highly correlated factors in the existing numerical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40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Of the 40 some odd numerical factors considered, these are the top 10 that relate to sale price, for the purposes of this presentation we will be reviewing the top 5.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330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By far, the greatest factor driving home price was overall quality, an ordinal data type which rates the materials and finish of the house on a scale of 1 to 10, a score of 1 being very poor and a score of 10 being very excellent. In a home with an overall quality score of 10 we can expect to see premium materials (such as marble, slate, hard wood, </a:t>
            </a:r>
            <a:r>
              <a:rPr lang="en-US" sz="1000" dirty="0" err="1">
                <a:solidFill>
                  <a:schemeClr val="bg1"/>
                </a:solidFill>
              </a:rPr>
              <a:t>etc</a:t>
            </a:r>
            <a:r>
              <a:rPr lang="en-US" sz="1000" dirty="0">
                <a:solidFill>
                  <a:schemeClr val="bg1"/>
                </a:solidFill>
              </a:rPr>
              <a:t>) used in the construction and finish of the home. This factor also correlates to several other factors present in homes that command an above average price, such as multi-car garage, neighborhood, above average square footage, to name a few.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81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Overall condition of the home is another ordinal data type that rates the current condition of the home from 1 to 10, 1 being very poor, and 10 being very excellent. A home scoring 10 in overall condition would be expected to be nearly pristine. While lower scores indicate that the home has detracting conditions that may need to be addressed in the form of repairs or renovation. While this facet was not in the top 10 considerations as a driving factor of price, it should be considered by investors as an indicator that additional cost may be present.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30193B-564F-4854-8A52-728F3FB19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910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02432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399562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41232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848239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4035120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62868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01508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930427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30345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13539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9766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142683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652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905688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0739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28451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23695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816689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41995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87853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829847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8.sv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14/relationships/chartEx" Target="../charts/chartEx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03470" y="2691402"/>
            <a:ext cx="5399000" cy="1475196"/>
          </a:xfrm>
        </p:spPr>
        <p:txBody>
          <a:bodyPr/>
          <a:lstStyle/>
          <a:p>
            <a:r>
              <a:rPr lang="en-US" sz="5400" dirty="0"/>
              <a:t>The factors that drive home prices</a:t>
            </a:r>
          </a:p>
        </p:txBody>
      </p:sp>
      <p:pic>
        <p:nvPicPr>
          <p:cNvPr id="10" name="Picture Placeholder 9" descr="A picture containing houses&#10;&#10;Description automatically generated">
            <a:extLst>
              <a:ext uri="{FF2B5EF4-FFF2-40B4-BE49-F238E27FC236}">
                <a16:creationId xmlns:a16="http://schemas.microsoft.com/office/drawing/2014/main" id="{A0243B86-F0A5-4FEA-B631-FF1627EBF391}"/>
              </a:ext>
            </a:extLst>
          </p:cNvPr>
          <p:cNvPicPr>
            <a:picLocks noGrp="1" noChangeAspect="1"/>
          </p:cNvPicPr>
          <p:nvPr>
            <p:ph type="pic" sz="quarter" idx="13"/>
          </p:nvPr>
        </p:nvPicPr>
        <p:blipFill rotWithShape="1">
          <a:blip r:embed="rId3"/>
          <a:srcRect l="37908" r="37908"/>
          <a:stretch/>
        </p:blipFill>
        <p:spPr>
          <a:xfrm>
            <a:off x="9980613" y="0"/>
            <a:ext cx="2211387" cy="6858000"/>
          </a:xfrm>
          <a:prstGeom prst="rect">
            <a:avLst/>
          </a:prstGeom>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68007E-ABFB-40D8-9D77-0B1C02BCDCE5}"/>
              </a:ext>
            </a:extLst>
          </p:cNvPr>
          <p:cNvSpPr/>
          <p:nvPr/>
        </p:nvSpPr>
        <p:spPr>
          <a:xfrm>
            <a:off x="0" y="1313793"/>
            <a:ext cx="6621517" cy="4935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127776" y="313233"/>
            <a:ext cx="6905294" cy="606057"/>
          </a:xfrm>
        </p:spPr>
        <p:txBody>
          <a:bodyPr/>
          <a:lstStyle/>
          <a:p>
            <a:pPr algn="l"/>
            <a:r>
              <a:rPr lang="en-US" sz="3600" dirty="0">
                <a:solidFill>
                  <a:schemeClr val="bg1"/>
                </a:solidFill>
              </a:rPr>
              <a:t>Multi-car Garages</a:t>
            </a:r>
          </a:p>
        </p:txBody>
      </p:sp>
      <p:sp>
        <p:nvSpPr>
          <p:cNvPr id="4" name="TextBox 3">
            <a:extLst>
              <a:ext uri="{FF2B5EF4-FFF2-40B4-BE49-F238E27FC236}">
                <a16:creationId xmlns:a16="http://schemas.microsoft.com/office/drawing/2014/main" id="{79B6BCCA-D0C7-432D-BE28-DA1B3D535E60}"/>
              </a:ext>
            </a:extLst>
          </p:cNvPr>
          <p:cNvSpPr txBox="1"/>
          <p:nvPr/>
        </p:nvSpPr>
        <p:spPr>
          <a:xfrm>
            <a:off x="7025797" y="1893103"/>
            <a:ext cx="4805917" cy="322806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Correlation: </a:t>
            </a:r>
            <a:r>
              <a:rPr kumimoji="0" lang="en-US" sz="1800" b="0" i="0" u="none" strike="noStrike" kern="1200" cap="none" spc="0" normalizeH="0" baseline="0" noProof="0" dirty="0">
                <a:ln>
                  <a:noFill/>
                </a:ln>
                <a:solidFill>
                  <a:srgbClr val="FFFFFF"/>
                </a:solidFill>
                <a:effectLst/>
                <a:uLnTx/>
                <a:uFillTx/>
                <a:latin typeface="Times New Roman"/>
                <a:ea typeface="+mn-ea"/>
                <a:cs typeface="+mn-cs"/>
              </a:rPr>
              <a:t>0.64</a:t>
            </a:r>
            <a:r>
              <a:rPr kumimoji="0" lang="en-US" sz="2000" b="0" i="0" u="none" strike="noStrike" kern="1200" cap="none" spc="0" normalizeH="0" baseline="0" noProof="0" dirty="0">
                <a:ln>
                  <a:noFill/>
                </a:ln>
                <a:solidFill>
                  <a:srgbClr val="FFFFFF"/>
                </a:solidFill>
                <a:effectLst/>
                <a:uLnTx/>
                <a:uFillTx/>
                <a:latin typeface="Times New Roman"/>
                <a:ea typeface="+mn-ea"/>
                <a:cs typeface="+mn-cs"/>
              </a:rPr>
              <a:t>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T-test: H</a:t>
            </a:r>
            <a:r>
              <a:rPr kumimoji="0" lang="en-US" sz="2000" b="0" i="0" u="none" strike="noStrike" kern="1200" cap="none" spc="0" normalizeH="0" baseline="-25000" noProof="0" dirty="0">
                <a:ln>
                  <a:noFill/>
                </a:ln>
                <a:solidFill>
                  <a:srgbClr val="FFFFFF"/>
                </a:solidFill>
                <a:effectLst/>
                <a:uLnTx/>
                <a:uFillTx/>
                <a:latin typeface="Times New Roman"/>
                <a:ea typeface="+mn-ea"/>
                <a:cs typeface="+mn-cs"/>
              </a:rPr>
              <a:t>0</a:t>
            </a:r>
            <a:r>
              <a:rPr kumimoji="0" lang="en-US" sz="2000" b="0" i="0" u="none" strike="noStrike" kern="1200" cap="none" spc="0" normalizeH="0" baseline="0" noProof="0" dirty="0">
                <a:ln>
                  <a:noFill/>
                </a:ln>
                <a:solidFill>
                  <a:srgbClr val="FFFFFF"/>
                </a:solidFill>
                <a:effectLst/>
                <a:uLnTx/>
                <a:uFillTx/>
                <a:latin typeface="Times New Roman"/>
                <a:ea typeface="+mn-ea"/>
                <a:cs typeface="+mn-cs"/>
              </a:rPr>
              <a:t>: p = 0, H</a:t>
            </a:r>
            <a:r>
              <a:rPr kumimoji="0" lang="en-US" sz="2000" b="0" i="0" u="none" strike="noStrike" kern="1200" cap="none" spc="0" normalizeH="0" baseline="-25000" noProof="0" dirty="0">
                <a:ln>
                  <a:noFill/>
                </a:ln>
                <a:solidFill>
                  <a:srgbClr val="FFFFFF"/>
                </a:solidFill>
                <a:effectLst/>
                <a:uLnTx/>
                <a:uFillTx/>
                <a:latin typeface="Times New Roman"/>
                <a:ea typeface="+mn-ea"/>
                <a:cs typeface="+mn-cs"/>
              </a:rPr>
              <a:t>1</a:t>
            </a:r>
            <a:r>
              <a:rPr kumimoji="0" lang="en-US" sz="2000" b="0" i="0" u="none" strike="noStrike" kern="1200" cap="none" spc="0" normalizeH="0" baseline="0" noProof="0" dirty="0">
                <a:ln>
                  <a:noFill/>
                </a:ln>
                <a:solidFill>
                  <a:srgbClr val="FFFFFF"/>
                </a:solidFill>
                <a:effectLst/>
                <a:uLnTx/>
                <a:uFillTx/>
                <a:latin typeface="Times New Roman"/>
                <a:ea typeface="+mn-ea"/>
                <a:cs typeface="+mn-cs"/>
              </a:rPr>
              <a:t>: P &lt; .05</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Houses with 3 car garage vs 4 car garage: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P = </a:t>
            </a:r>
            <a:r>
              <a:rPr kumimoji="0" lang="en-US" sz="1800" b="0" i="0" u="none" strike="noStrike" kern="1200" cap="none" spc="0" normalizeH="0" baseline="0" noProof="0" dirty="0">
                <a:ln>
                  <a:noFill/>
                </a:ln>
                <a:solidFill>
                  <a:srgbClr val="FFFFFF"/>
                </a:solidFill>
                <a:effectLst/>
                <a:uLnTx/>
                <a:uFillTx/>
                <a:latin typeface="Times New Roman"/>
                <a:ea typeface="+mn-ea"/>
                <a:cs typeface="+mn-cs"/>
              </a:rPr>
              <a:t>0.005</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P &lt; .05 at .005</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p:txBody>
      </p:sp>
      <p:graphicFrame>
        <p:nvGraphicFramePr>
          <p:cNvPr id="6" name="Chart 5">
            <a:extLst>
              <a:ext uri="{FF2B5EF4-FFF2-40B4-BE49-F238E27FC236}">
                <a16:creationId xmlns:a16="http://schemas.microsoft.com/office/drawing/2014/main" id="{A4F3E0DA-718A-40C2-B96C-8340C745CCB7}"/>
              </a:ext>
            </a:extLst>
          </p:cNvPr>
          <p:cNvGraphicFramePr>
            <a:graphicFrameLocks/>
          </p:cNvGraphicFramePr>
          <p:nvPr>
            <p:extLst>
              <p:ext uri="{D42A27DB-BD31-4B8C-83A1-F6EECF244321}">
                <p14:modId xmlns:p14="http://schemas.microsoft.com/office/powerpoint/2010/main" val="2044031089"/>
              </p:ext>
            </p:extLst>
          </p:nvPr>
        </p:nvGraphicFramePr>
        <p:xfrm>
          <a:off x="96782" y="1367586"/>
          <a:ext cx="6453352" cy="49355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719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68007E-ABFB-40D8-9D77-0B1C02BCDCE5}"/>
              </a:ext>
            </a:extLst>
          </p:cNvPr>
          <p:cNvSpPr/>
          <p:nvPr/>
        </p:nvSpPr>
        <p:spPr>
          <a:xfrm>
            <a:off x="5471005" y="1040524"/>
            <a:ext cx="6720996" cy="509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65087" y="733646"/>
            <a:ext cx="6905294" cy="606057"/>
          </a:xfrm>
        </p:spPr>
        <p:txBody>
          <a:bodyPr/>
          <a:lstStyle/>
          <a:p>
            <a:pPr algn="l"/>
            <a:r>
              <a:rPr lang="en-US" sz="3600" dirty="0" err="1">
                <a:solidFill>
                  <a:schemeClr val="bg1"/>
                </a:solidFill>
              </a:rPr>
              <a:t>FirePlaces</a:t>
            </a:r>
            <a:endParaRPr lang="en-US" sz="3600" dirty="0">
              <a:solidFill>
                <a:schemeClr val="bg1"/>
              </a:solidFill>
            </a:endParaRPr>
          </a:p>
        </p:txBody>
      </p:sp>
      <p:sp>
        <p:nvSpPr>
          <p:cNvPr id="4" name="TextBox 3">
            <a:extLst>
              <a:ext uri="{FF2B5EF4-FFF2-40B4-BE49-F238E27FC236}">
                <a16:creationId xmlns:a16="http://schemas.microsoft.com/office/drawing/2014/main" id="{79B6BCCA-D0C7-432D-BE28-DA1B3D535E60}"/>
              </a:ext>
            </a:extLst>
          </p:cNvPr>
          <p:cNvSpPr txBox="1"/>
          <p:nvPr/>
        </p:nvSpPr>
        <p:spPr>
          <a:xfrm>
            <a:off x="620604" y="1794674"/>
            <a:ext cx="4805917" cy="3268652"/>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For fireplaces, t-tests don’t show significant differences between with 2 and 3 fireplaces.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The results from the regression showed that the relationship between number of fireplaces and sale price had the 3</a:t>
            </a:r>
            <a:r>
              <a:rPr kumimoji="0" lang="en-US" sz="2000" b="0" i="0" u="none" strike="noStrike" kern="1200" cap="none" spc="0" normalizeH="0" baseline="30000" noProof="0" dirty="0">
                <a:ln>
                  <a:noFill/>
                </a:ln>
                <a:solidFill>
                  <a:srgbClr val="FFFFFF"/>
                </a:solidFill>
                <a:effectLst/>
                <a:uLnTx/>
                <a:uFillTx/>
                <a:latin typeface="Times New Roman"/>
                <a:ea typeface="+mn-ea"/>
                <a:cs typeface="+mn-cs"/>
              </a:rPr>
              <a:t>rd</a:t>
            </a:r>
            <a:r>
              <a:rPr kumimoji="0" lang="en-US" sz="2000" b="0" i="0" u="none" strike="noStrike" kern="1200" cap="none" spc="0" normalizeH="0" baseline="0" noProof="0" dirty="0">
                <a:ln>
                  <a:noFill/>
                </a:ln>
                <a:solidFill>
                  <a:srgbClr val="FFFFFF"/>
                </a:solidFill>
                <a:effectLst/>
                <a:uLnTx/>
                <a:uFillTx/>
                <a:latin typeface="Times New Roman"/>
                <a:ea typeface="+mn-ea"/>
                <a:cs typeface="+mn-cs"/>
              </a:rPr>
              <a:t> highest coefficient.</a:t>
            </a:r>
          </a:p>
        </p:txBody>
      </p:sp>
      <p:graphicFrame>
        <p:nvGraphicFramePr>
          <p:cNvPr id="6" name="Chart 5">
            <a:extLst>
              <a:ext uri="{FF2B5EF4-FFF2-40B4-BE49-F238E27FC236}">
                <a16:creationId xmlns:a16="http://schemas.microsoft.com/office/drawing/2014/main" id="{900994C8-6BE9-42F6-A617-ADD3B90F602B}"/>
              </a:ext>
            </a:extLst>
          </p:cNvPr>
          <p:cNvGraphicFramePr>
            <a:graphicFrameLocks/>
          </p:cNvGraphicFramePr>
          <p:nvPr/>
        </p:nvGraphicFramePr>
        <p:xfrm>
          <a:off x="5559973" y="1040524"/>
          <a:ext cx="6632028" cy="50990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8118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99840" y="88352"/>
            <a:ext cx="9343549" cy="849240"/>
          </a:xfrm>
        </p:spPr>
        <p:txBody>
          <a:bodyPr/>
          <a:lstStyle/>
          <a:p>
            <a:pPr algn="l"/>
            <a:r>
              <a:rPr lang="en-US" sz="3600" dirty="0"/>
              <a:t>Runner ups: also very significant</a:t>
            </a:r>
          </a:p>
        </p:txBody>
      </p:sp>
      <p:sp>
        <p:nvSpPr>
          <p:cNvPr id="12" name="Rectangle 11">
            <a:extLst>
              <a:ext uri="{FF2B5EF4-FFF2-40B4-BE49-F238E27FC236}">
                <a16:creationId xmlns:a16="http://schemas.microsoft.com/office/drawing/2014/main" id="{5FAB46A4-6EC2-4133-808B-426ED2304F33}"/>
              </a:ext>
            </a:extLst>
          </p:cNvPr>
          <p:cNvSpPr/>
          <p:nvPr/>
        </p:nvSpPr>
        <p:spPr>
          <a:xfrm>
            <a:off x="9760686" y="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3" name="Rectangle 12">
            <a:extLst>
              <a:ext uri="{FF2B5EF4-FFF2-40B4-BE49-F238E27FC236}">
                <a16:creationId xmlns:a16="http://schemas.microsoft.com/office/drawing/2014/main" id="{A4E83803-06C6-40C5-A10B-66CA568D0A65}"/>
              </a:ext>
            </a:extLst>
          </p:cNvPr>
          <p:cNvSpPr/>
          <p:nvPr/>
        </p:nvSpPr>
        <p:spPr>
          <a:xfrm rot="5400000">
            <a:off x="8747051" y="3413053"/>
            <a:ext cx="6826104"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4" name="Rectangle 13">
            <a:extLst>
              <a:ext uri="{FF2B5EF4-FFF2-40B4-BE49-F238E27FC236}">
                <a16:creationId xmlns:a16="http://schemas.microsoft.com/office/drawing/2014/main" id="{D0ECA062-DEB6-4EE8-A89F-C98A56528129}"/>
              </a:ext>
            </a:extLst>
          </p:cNvPr>
          <p:cNvSpPr/>
          <p:nvPr/>
        </p:nvSpPr>
        <p:spPr>
          <a:xfrm>
            <a:off x="9760686" y="679775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 name="Text Placeholder 3">
            <a:extLst>
              <a:ext uri="{FF2B5EF4-FFF2-40B4-BE49-F238E27FC236}">
                <a16:creationId xmlns:a16="http://schemas.microsoft.com/office/drawing/2014/main" id="{60F61BAD-EC17-4E8E-A3B8-E9CC4464F2DE}"/>
              </a:ext>
            </a:extLst>
          </p:cNvPr>
          <p:cNvSpPr txBox="1">
            <a:spLocks/>
          </p:cNvSpPr>
          <p:nvPr/>
        </p:nvSpPr>
        <p:spPr>
          <a:xfrm>
            <a:off x="7116937" y="2164210"/>
            <a:ext cx="4389724" cy="498616"/>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Average Sale Price by year built</a:t>
            </a:r>
          </a:p>
        </p:txBody>
      </p:sp>
      <p:sp>
        <p:nvSpPr>
          <p:cNvPr id="17" name="Text Placeholder 2">
            <a:extLst>
              <a:ext uri="{FF2B5EF4-FFF2-40B4-BE49-F238E27FC236}">
                <a16:creationId xmlns:a16="http://schemas.microsoft.com/office/drawing/2014/main" id="{F0F295BF-2E10-4268-9A01-BD2EBF0D6143}"/>
              </a:ext>
            </a:extLst>
          </p:cNvPr>
          <p:cNvSpPr txBox="1">
            <a:spLocks/>
          </p:cNvSpPr>
          <p:nvPr/>
        </p:nvSpPr>
        <p:spPr>
          <a:xfrm>
            <a:off x="499840" y="1176664"/>
            <a:ext cx="11339513" cy="360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1" u="none" strike="noStrike" kern="1200" cap="none" spc="0" normalizeH="0" baseline="0" noProof="0" dirty="0">
                <a:ln>
                  <a:noFill/>
                </a:ln>
                <a:solidFill>
                  <a:srgbClr val="000000"/>
                </a:solidFill>
                <a:effectLst/>
                <a:uLnTx/>
                <a:uFillTx/>
                <a:latin typeface="Times New Roman"/>
                <a:ea typeface="+mn-ea"/>
                <a:cs typeface="+mn-cs"/>
              </a:rPr>
              <a:t>Year built and year remodeled are two details that are easy to glean and hold a lot of predictive value.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1" u="none" strike="noStrike" kern="1200" cap="none" spc="0" normalizeH="0" baseline="0" noProof="0" dirty="0">
                <a:ln>
                  <a:noFill/>
                </a:ln>
                <a:solidFill>
                  <a:srgbClr val="000000"/>
                </a:solidFill>
                <a:effectLst/>
                <a:uLnTx/>
                <a:uFillTx/>
                <a:latin typeface="Times New Roman"/>
                <a:ea typeface="+mn-ea"/>
                <a:cs typeface="+mn-cs"/>
              </a:rPr>
              <a:t>A sharp increase in sale price can be seen in both charts following the turn of the century.</a:t>
            </a:r>
          </a:p>
        </p:txBody>
      </p:sp>
      <p:graphicFrame>
        <p:nvGraphicFramePr>
          <p:cNvPr id="11" name="Chart 10">
            <a:extLst>
              <a:ext uri="{FF2B5EF4-FFF2-40B4-BE49-F238E27FC236}">
                <a16:creationId xmlns:a16="http://schemas.microsoft.com/office/drawing/2014/main" id="{CAF61924-F86E-4062-94D8-7BF2CA69023C}"/>
              </a:ext>
            </a:extLst>
          </p:cNvPr>
          <p:cNvGraphicFramePr>
            <a:graphicFrameLocks/>
          </p:cNvGraphicFramePr>
          <p:nvPr/>
        </p:nvGraphicFramePr>
        <p:xfrm>
          <a:off x="386588" y="2763283"/>
          <a:ext cx="5551025" cy="364802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 Placeholder 3">
            <a:extLst>
              <a:ext uri="{FF2B5EF4-FFF2-40B4-BE49-F238E27FC236}">
                <a16:creationId xmlns:a16="http://schemas.microsoft.com/office/drawing/2014/main" id="{F1E1E79B-5643-4F17-A144-9DF47464C579}"/>
              </a:ext>
            </a:extLst>
          </p:cNvPr>
          <p:cNvSpPr txBox="1">
            <a:spLocks/>
          </p:cNvSpPr>
          <p:nvPr/>
        </p:nvSpPr>
        <p:spPr>
          <a:xfrm>
            <a:off x="1385109" y="2135736"/>
            <a:ext cx="4389724" cy="498616"/>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Average Sale Price by year remodel added</a:t>
            </a:r>
          </a:p>
        </p:txBody>
      </p:sp>
      <p:graphicFrame>
        <p:nvGraphicFramePr>
          <p:cNvPr id="19" name="Chart 18">
            <a:extLst>
              <a:ext uri="{FF2B5EF4-FFF2-40B4-BE49-F238E27FC236}">
                <a16:creationId xmlns:a16="http://schemas.microsoft.com/office/drawing/2014/main" id="{3407B660-7D6F-4FA6-B2E9-7AA23368E3C4}"/>
              </a:ext>
            </a:extLst>
          </p:cNvPr>
          <p:cNvGraphicFramePr>
            <a:graphicFrameLocks/>
          </p:cNvGraphicFramePr>
          <p:nvPr/>
        </p:nvGraphicFramePr>
        <p:xfrm>
          <a:off x="5974232" y="2763282"/>
          <a:ext cx="5743353" cy="36480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65409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885607" y="497082"/>
            <a:ext cx="5184913" cy="432000"/>
          </a:xfrm>
        </p:spPr>
        <p:txBody>
          <a:bodyPr/>
          <a:lstStyle/>
          <a:p>
            <a:r>
              <a:rPr lang="en-US" sz="5400" dirty="0"/>
              <a:t>Conclusion</a:t>
            </a:r>
          </a:p>
        </p:txBody>
      </p:sp>
      <p:pic>
        <p:nvPicPr>
          <p:cNvPr id="10" name="Picture Placeholder 9">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rotWithShape="1">
          <a:blip r:embed="rId3"/>
          <a:srcRect l="36295" t="4547" r="27901" b="-4547"/>
          <a:stretch/>
        </p:blipFill>
        <p:spPr>
          <a:xfrm>
            <a:off x="7372883" y="0"/>
            <a:ext cx="4947683" cy="7226522"/>
          </a:xfrm>
        </p:spPr>
      </p:pic>
      <p:sp>
        <p:nvSpPr>
          <p:cNvPr id="9" name="TextBox 8">
            <a:extLst>
              <a:ext uri="{FF2B5EF4-FFF2-40B4-BE49-F238E27FC236}">
                <a16:creationId xmlns:a16="http://schemas.microsoft.com/office/drawing/2014/main" id="{4722B4C7-517A-485E-9340-9080DA53732A}"/>
              </a:ext>
            </a:extLst>
          </p:cNvPr>
          <p:cNvSpPr txBox="1"/>
          <p:nvPr/>
        </p:nvSpPr>
        <p:spPr>
          <a:xfrm>
            <a:off x="683172" y="1113343"/>
            <a:ext cx="6424619" cy="1421992"/>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a:ea typeface="+mn-ea"/>
                <a:cs typeface="+mn-cs"/>
              </a:rPr>
              <a:t>To bring it home, when making decisions for allocating the firm’s investment dollars, separate the signal from the noise by looking at the data on what factors drive home prices.</a:t>
            </a:r>
          </a:p>
        </p:txBody>
      </p:sp>
      <p:sp>
        <p:nvSpPr>
          <p:cNvPr id="5" name="Title 1">
            <a:extLst>
              <a:ext uri="{FF2B5EF4-FFF2-40B4-BE49-F238E27FC236}">
                <a16:creationId xmlns:a16="http://schemas.microsoft.com/office/drawing/2014/main" id="{F993AD41-07E5-47E7-8A6B-17B72670A84F}"/>
              </a:ext>
            </a:extLst>
          </p:cNvPr>
          <p:cNvSpPr txBox="1">
            <a:spLocks/>
          </p:cNvSpPr>
          <p:nvPr/>
        </p:nvSpPr>
        <p:spPr>
          <a:xfrm>
            <a:off x="1466663" y="2928913"/>
            <a:ext cx="5184913" cy="432000"/>
          </a:xfrm>
          <a:prstGeom prst="rect">
            <a:avLst/>
          </a:prstGeom>
        </p:spPr>
        <p:txBody>
          <a:bodyPr vert="horz" lIns="0" tIns="0" rIns="0" bIns="0" rtlCol="0" anchor="ctr">
            <a:noAutofit/>
          </a:bodyPr>
          <a:lstStyle>
            <a:lvl1pPr algn="r"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all" spc="-150" normalizeH="0" baseline="0" noProof="0" dirty="0">
                <a:ln>
                  <a:noFill/>
                </a:ln>
                <a:solidFill>
                  <a:srgbClr val="000000"/>
                </a:solidFill>
                <a:effectLst/>
                <a:uLnTx/>
                <a:uFillTx/>
                <a:latin typeface="Arial"/>
                <a:ea typeface="+mj-ea"/>
                <a:cs typeface="+mj-cs"/>
              </a:rPr>
              <a:t>Recommendations:</a:t>
            </a:r>
          </a:p>
        </p:txBody>
      </p:sp>
      <p:sp>
        <p:nvSpPr>
          <p:cNvPr id="6" name="TextBox 5">
            <a:extLst>
              <a:ext uri="{FF2B5EF4-FFF2-40B4-BE49-F238E27FC236}">
                <a16:creationId xmlns:a16="http://schemas.microsoft.com/office/drawing/2014/main" id="{C16641CD-1DEB-4E95-A593-84B760E16637}"/>
              </a:ext>
            </a:extLst>
          </p:cNvPr>
          <p:cNvSpPr txBox="1"/>
          <p:nvPr/>
        </p:nvSpPr>
        <p:spPr>
          <a:xfrm>
            <a:off x="756746" y="3360913"/>
            <a:ext cx="6255484" cy="361829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When assessing a property for investment, take into account these factors, in order of significance from the regression:</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1. Overall Quality</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2. Garage Cars</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3. Fireplaces</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4. Year Remodel added</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5. Year Built</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6. Above Ground Living SF</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7. Masonry Veneer SF</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8. Total Basement SF</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9. Kitchen Quality</a:t>
            </a:r>
          </a:p>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imes New Roman"/>
                <a:ea typeface="+mn-ea"/>
                <a:cs typeface="+mn-cs"/>
              </a:rPr>
              <a:t>10. Neighborhoods</a:t>
            </a:r>
          </a:p>
          <a:p>
            <a:pPr marL="0" marR="0" lvl="0" indent="0" algn="r"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32974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1651727" y="2088571"/>
            <a:ext cx="6798250" cy="1674470"/>
          </a:xfrm>
        </p:spPr>
        <p:txBody>
          <a:bodyPr/>
          <a:lstStyle/>
          <a:p>
            <a:r>
              <a:rPr lang="en-US" dirty="0"/>
              <a:t>THANK YOU</a:t>
            </a:r>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6430318" y="4229038"/>
            <a:ext cx="2910342" cy="238016"/>
          </a:xfrm>
        </p:spPr>
        <p:txBody>
          <a:bodyPr/>
          <a:lstStyle/>
          <a:p>
            <a:r>
              <a:rPr lang="en-US" dirty="0">
                <a:solidFill>
                  <a:schemeClr val="bg1"/>
                </a:solidFill>
              </a:rPr>
              <a:t>mhcoxmail@gmail.com</a:t>
            </a:r>
          </a:p>
        </p:txBody>
      </p:sp>
      <p:sp>
        <p:nvSpPr>
          <p:cNvPr id="21" name="Text Placeholder 20">
            <a:extLst>
              <a:ext uri="{FF2B5EF4-FFF2-40B4-BE49-F238E27FC236}">
                <a16:creationId xmlns:a16="http://schemas.microsoft.com/office/drawing/2014/main" id="{E382DE25-E72C-473B-AB0F-13DF377E6A8F}"/>
              </a:ext>
            </a:extLst>
          </p:cNvPr>
          <p:cNvSpPr>
            <a:spLocks noGrp="1"/>
          </p:cNvSpPr>
          <p:nvPr>
            <p:ph type="body" sz="quarter" idx="18"/>
          </p:nvPr>
        </p:nvSpPr>
        <p:spPr>
          <a:xfrm>
            <a:off x="6430318" y="4591152"/>
            <a:ext cx="2910342" cy="238016"/>
          </a:xfrm>
        </p:spPr>
        <p:txBody>
          <a:bodyPr/>
          <a:lstStyle/>
          <a:p>
            <a:r>
              <a:rPr lang="en-US" dirty="0">
                <a:solidFill>
                  <a:schemeClr val="bg1"/>
                </a:solidFill>
              </a:rPr>
              <a:t>www.maxinehcox.com</a:t>
            </a:r>
          </a:p>
        </p:txBody>
      </p:sp>
      <p:pic>
        <p:nvPicPr>
          <p:cNvPr id="12" name="Picture Placeholder 9" descr="A picture containing houses&#10;&#10;Description automatically generated">
            <a:extLst>
              <a:ext uri="{FF2B5EF4-FFF2-40B4-BE49-F238E27FC236}">
                <a16:creationId xmlns:a16="http://schemas.microsoft.com/office/drawing/2014/main" id="{EA9832A4-6F1E-448C-B62D-8826884BBC08}"/>
              </a:ext>
            </a:extLst>
          </p:cNvPr>
          <p:cNvPicPr>
            <a:picLocks noChangeAspect="1"/>
          </p:cNvPicPr>
          <p:nvPr/>
        </p:nvPicPr>
        <p:blipFill rotWithShape="1">
          <a:blip r:embed="rId3"/>
          <a:srcRect l="37908" r="37908"/>
          <a:stretch/>
        </p:blipFill>
        <p:spPr>
          <a:xfrm>
            <a:off x="9980613" y="0"/>
            <a:ext cx="2211387" cy="6858000"/>
          </a:xfrm>
          <a:prstGeom prst="rect">
            <a:avLst/>
          </a:prstGeom>
        </p:spPr>
      </p:pic>
      <p:grpSp>
        <p:nvGrpSpPr>
          <p:cNvPr id="2" name="Group 1">
            <a:extLst>
              <a:ext uri="{FF2B5EF4-FFF2-40B4-BE49-F238E27FC236}">
                <a16:creationId xmlns:a16="http://schemas.microsoft.com/office/drawing/2014/main" id="{1BAD0BFD-636B-46FB-B38F-6C7D4E9588AA}"/>
              </a:ext>
            </a:extLst>
          </p:cNvPr>
          <p:cNvGrpSpPr/>
          <p:nvPr/>
        </p:nvGrpSpPr>
        <p:grpSpPr>
          <a:xfrm>
            <a:off x="6096000" y="3810846"/>
            <a:ext cx="244786" cy="1018322"/>
            <a:chOff x="5766191" y="4130805"/>
            <a:chExt cx="244786" cy="1018322"/>
          </a:xfrm>
          <a:solidFill>
            <a:schemeClr val="bg1"/>
          </a:solidFill>
        </p:grpSpPr>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83050" y="4130805"/>
              <a:ext cx="218900" cy="218900"/>
            </a:xfrm>
            <a:prstGeom prst="rect">
              <a:avLst/>
            </a:prstGeom>
          </p:spPr>
        </p:pic>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3050" y="4536623"/>
              <a:ext cx="218900" cy="218900"/>
            </a:xfrm>
            <a:prstGeom prst="rect">
              <a:avLst/>
            </a:prstGeom>
          </p:spPr>
        </p:pic>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66191" y="4904341"/>
              <a:ext cx="244786" cy="244786"/>
            </a:xfrm>
            <a:prstGeom prst="rect">
              <a:avLst/>
            </a:prstGeom>
          </p:spPr>
        </p:pic>
      </p:gr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84333" y="478466"/>
            <a:ext cx="4087667" cy="754912"/>
          </a:xfrm>
        </p:spPr>
        <p:txBody>
          <a:bodyPr/>
          <a:lstStyle/>
          <a:p>
            <a:pPr algn="l"/>
            <a:r>
              <a:rPr lang="en-US" sz="3600" dirty="0">
                <a:solidFill>
                  <a:schemeClr val="bg1"/>
                </a:solidFill>
              </a:rPr>
              <a:t>About the data</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010381" y="3217341"/>
            <a:ext cx="6726866" cy="1192038"/>
          </a:xfrm>
        </p:spPr>
        <p:txBody>
          <a:bodyPr/>
          <a:lstStyle/>
          <a:p>
            <a:pPr marL="342900" indent="-342900">
              <a:lnSpc>
                <a:spcPct val="150000"/>
              </a:lnSpc>
              <a:buFont typeface="Arial" panose="020B0604020202020204" pitchFamily="34" charset="0"/>
              <a:buChar char="•"/>
            </a:pPr>
            <a:r>
              <a:rPr lang="en-US" i="0" dirty="0"/>
              <a:t>For this analysis, the data set was a sample of 1460 houses in Ames, Iowa that were sold between 2006-2010.</a:t>
            </a:r>
          </a:p>
          <a:p>
            <a:pPr marL="342900" indent="-342900">
              <a:lnSpc>
                <a:spcPct val="150000"/>
              </a:lnSpc>
              <a:buFont typeface="Arial" panose="020B0604020202020204" pitchFamily="34" charset="0"/>
              <a:buChar char="•"/>
            </a:pPr>
            <a:r>
              <a:rPr lang="en-US" i="0" dirty="0"/>
              <a:t>There were 82 columns in the data set, with an approximately even distribution between categorical and numerical data.</a:t>
            </a:r>
          </a:p>
          <a:p>
            <a:pPr marL="342900" indent="-342900">
              <a:lnSpc>
                <a:spcPct val="150000"/>
              </a:lnSpc>
              <a:buFont typeface="Arial" panose="020B0604020202020204" pitchFamily="34" charset="0"/>
              <a:buChar char="•"/>
            </a:pPr>
            <a:r>
              <a:rPr lang="en-US" i="0" dirty="0"/>
              <a:t>This data originally comes from Kaggle: https://www.kaggle.com/alphaepsilon/housing-prices-dataset </a:t>
            </a:r>
          </a:p>
        </p:txBody>
      </p:sp>
      <p:graphicFrame>
        <p:nvGraphicFramePr>
          <p:cNvPr id="5" name="Table 4">
            <a:extLst>
              <a:ext uri="{FF2B5EF4-FFF2-40B4-BE49-F238E27FC236}">
                <a16:creationId xmlns:a16="http://schemas.microsoft.com/office/drawing/2014/main" id="{C0E8F2F4-AD43-46F7-9BC9-260EE4DE7CA4}"/>
              </a:ext>
            </a:extLst>
          </p:cNvPr>
          <p:cNvGraphicFramePr>
            <a:graphicFrameLocks noGrp="1"/>
          </p:cNvGraphicFramePr>
          <p:nvPr/>
        </p:nvGraphicFramePr>
        <p:xfrm>
          <a:off x="629695" y="2296634"/>
          <a:ext cx="3806457" cy="2668992"/>
        </p:xfrm>
        <a:graphic>
          <a:graphicData uri="http://schemas.openxmlformats.org/drawingml/2006/table">
            <a:tbl>
              <a:tblPr>
                <a:tableStyleId>{073A0DAA-6AF3-43AB-8588-CEC1D06C72B9}</a:tableStyleId>
              </a:tblPr>
              <a:tblGrid>
                <a:gridCol w="1717311">
                  <a:extLst>
                    <a:ext uri="{9D8B030D-6E8A-4147-A177-3AD203B41FA5}">
                      <a16:colId xmlns:a16="http://schemas.microsoft.com/office/drawing/2014/main" val="2180763203"/>
                    </a:ext>
                  </a:extLst>
                </a:gridCol>
                <a:gridCol w="2089146">
                  <a:extLst>
                    <a:ext uri="{9D8B030D-6E8A-4147-A177-3AD203B41FA5}">
                      <a16:colId xmlns:a16="http://schemas.microsoft.com/office/drawing/2014/main" val="3888445435"/>
                    </a:ext>
                  </a:extLst>
                </a:gridCol>
              </a:tblGrid>
              <a:tr h="446566">
                <a:tc gridSpan="2">
                  <a:txBody>
                    <a:bodyPr/>
                    <a:lstStyle/>
                    <a:p>
                      <a:pPr algn="ctr" fontAlgn="b"/>
                      <a:r>
                        <a:rPr lang="en-US" sz="2000" b="1" u="none" strike="noStrike" dirty="0">
                          <a:effectLst/>
                        </a:rPr>
                        <a:t>Sale Price</a:t>
                      </a:r>
                      <a:endParaRPr lang="en-US" sz="2000" b="1" i="1"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2409647059"/>
                  </a:ext>
                </a:extLst>
              </a:tr>
              <a:tr h="325073">
                <a:tc>
                  <a:txBody>
                    <a:bodyPr/>
                    <a:lstStyle/>
                    <a:p>
                      <a:pPr algn="l" fontAlgn="b"/>
                      <a:r>
                        <a:rPr lang="en-US" sz="1800" b="1" u="none" strike="noStrike" dirty="0">
                          <a:effectLst/>
                        </a:rPr>
                        <a:t>Mean</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180,921.20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98677478"/>
                  </a:ext>
                </a:extLst>
              </a:tr>
              <a:tr h="597061">
                <a:tc>
                  <a:txBody>
                    <a:bodyPr/>
                    <a:lstStyle/>
                    <a:p>
                      <a:pPr algn="l" fontAlgn="b"/>
                      <a:r>
                        <a:rPr lang="en-US" sz="1800" b="1" u="none" strike="noStrike" dirty="0">
                          <a:effectLst/>
                        </a:rPr>
                        <a:t>Standard Error</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2,079.11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39315159"/>
                  </a:ext>
                </a:extLst>
              </a:tr>
              <a:tr h="325073">
                <a:tc>
                  <a:txBody>
                    <a:bodyPr/>
                    <a:lstStyle/>
                    <a:p>
                      <a:pPr algn="l" fontAlgn="b"/>
                      <a:r>
                        <a:rPr lang="en-US" sz="1800" b="1" u="none" strike="noStrike" dirty="0">
                          <a:effectLst/>
                        </a:rPr>
                        <a:t>Median</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163,000.00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06337679"/>
                  </a:ext>
                </a:extLst>
              </a:tr>
              <a:tr h="325073">
                <a:tc>
                  <a:txBody>
                    <a:bodyPr/>
                    <a:lstStyle/>
                    <a:p>
                      <a:pPr algn="l" fontAlgn="b"/>
                      <a:r>
                        <a:rPr lang="en-US" sz="1800" b="1" u="none" strike="noStrike" dirty="0">
                          <a:effectLst/>
                        </a:rPr>
                        <a:t>Mode</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a:effectLst/>
                        </a:rPr>
                        <a:t> $         140,000.00 </a:t>
                      </a:r>
                      <a:endParaRPr lang="en-US"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31117901"/>
                  </a:ext>
                </a:extLst>
              </a:tr>
              <a:tr h="325073">
                <a:tc>
                  <a:txBody>
                    <a:bodyPr/>
                    <a:lstStyle/>
                    <a:p>
                      <a:pPr algn="l" fontAlgn="b"/>
                      <a:r>
                        <a:rPr lang="en-US" sz="1800" b="1" u="none" strike="noStrike" dirty="0">
                          <a:effectLst/>
                        </a:rPr>
                        <a:t>Minimum</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34,900.00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69928284"/>
                  </a:ext>
                </a:extLst>
              </a:tr>
              <a:tr h="325073">
                <a:tc>
                  <a:txBody>
                    <a:bodyPr/>
                    <a:lstStyle/>
                    <a:p>
                      <a:pPr algn="l" fontAlgn="b"/>
                      <a:r>
                        <a:rPr lang="en-US" sz="1800" b="1" u="none" strike="noStrike" dirty="0">
                          <a:effectLst/>
                        </a:rPr>
                        <a:t>Maximum</a:t>
                      </a:r>
                      <a:endParaRPr lang="en-US" sz="18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rPr>
                        <a:t> $         755,000.00 </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49449236"/>
                  </a:ext>
                </a:extLst>
              </a:tr>
            </a:tbl>
          </a:graphicData>
        </a:graphic>
      </p:graphicFrame>
      <p:sp>
        <p:nvSpPr>
          <p:cNvPr id="7" name="Subtitle 3">
            <a:extLst>
              <a:ext uri="{FF2B5EF4-FFF2-40B4-BE49-F238E27FC236}">
                <a16:creationId xmlns:a16="http://schemas.microsoft.com/office/drawing/2014/main" id="{1B617144-0DE4-4790-85A9-FF88988DD4F8}"/>
              </a:ext>
            </a:extLst>
          </p:cNvPr>
          <p:cNvSpPr txBox="1">
            <a:spLocks/>
          </p:cNvSpPr>
          <p:nvPr/>
        </p:nvSpPr>
        <p:spPr>
          <a:xfrm>
            <a:off x="692861" y="5131996"/>
            <a:ext cx="3670609" cy="531628"/>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Descriptive statistics from the dataset</a:t>
            </a:r>
          </a:p>
        </p:txBody>
      </p:sp>
    </p:spTree>
    <p:extLst>
      <p:ext uri="{BB962C8B-B14F-4D97-AF65-F5344CB8AC3E}">
        <p14:creationId xmlns:p14="http://schemas.microsoft.com/office/powerpoint/2010/main" val="80090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37920" y="2070002"/>
            <a:ext cx="4998167" cy="1475196"/>
          </a:xfrm>
        </p:spPr>
        <p:txBody>
          <a:bodyPr/>
          <a:lstStyle/>
          <a:p>
            <a:r>
              <a:rPr lang="en-US" sz="5400" dirty="0">
                <a:solidFill>
                  <a:schemeClr val="bg1"/>
                </a:solidFill>
              </a:rPr>
              <a:t>Why does it matter?</a:t>
            </a:r>
          </a:p>
        </p:txBody>
      </p:sp>
      <p:sp>
        <p:nvSpPr>
          <p:cNvPr id="5" name="Subtitle 3">
            <a:extLst>
              <a:ext uri="{FF2B5EF4-FFF2-40B4-BE49-F238E27FC236}">
                <a16:creationId xmlns:a16="http://schemas.microsoft.com/office/drawing/2014/main" id="{E1C48DE5-47C6-401D-9EF9-7E5A5980A716}"/>
              </a:ext>
            </a:extLst>
          </p:cNvPr>
          <p:cNvSpPr txBox="1">
            <a:spLocks/>
          </p:cNvSpPr>
          <p:nvPr/>
        </p:nvSpPr>
        <p:spPr>
          <a:xfrm>
            <a:off x="5538953" y="3589867"/>
            <a:ext cx="6505902" cy="1192038"/>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Investors are essentially lending money to home buyers in the form of mortgage-backed securities, so the success of the process is dependent on the bank’s ability to identify </a:t>
            </a:r>
            <a:r>
              <a:rPr lang="en-US" i="0" dirty="0">
                <a:solidFill>
                  <a:srgbClr val="FFFFFF"/>
                </a:solidFill>
              </a:rPr>
              <a:t>profitable</a:t>
            </a: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 investments.</a:t>
            </a:r>
          </a:p>
          <a:p>
            <a:pPr marL="342900" marR="0" lvl="0" indent="-3429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Important factors for investors to consider:</a:t>
            </a:r>
          </a:p>
          <a:p>
            <a:pPr marL="800100" marR="0" lvl="1" indent="-3429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Times New Roman"/>
                <a:ea typeface="+mn-ea"/>
                <a:cs typeface="+mn-cs"/>
              </a:rPr>
              <a:t>Valuation of property</a:t>
            </a:r>
          </a:p>
          <a:p>
            <a:pPr marL="800100" marR="0" lvl="1" indent="-3429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lang="en-US" sz="1800" dirty="0">
                <a:solidFill>
                  <a:srgbClr val="FFFFFF"/>
                </a:solidFill>
                <a:latin typeface="Times New Roman"/>
              </a:rPr>
              <a:t>Investment horizon</a:t>
            </a:r>
          </a:p>
          <a:p>
            <a:pPr marL="800100" marR="0" lvl="1" indent="-3429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Times New Roman"/>
                <a:ea typeface="+mn-ea"/>
                <a:cs typeface="+mn-cs"/>
              </a:rPr>
              <a:t>Profit opportunities</a:t>
            </a:r>
          </a:p>
          <a:p>
            <a:pPr marL="342900" marR="0" lvl="0" indent="-3429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0828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39785" y="1953804"/>
            <a:ext cx="4587398" cy="1475196"/>
          </a:xfrm>
        </p:spPr>
        <p:txBody>
          <a:bodyPr/>
          <a:lstStyle/>
          <a:p>
            <a:r>
              <a:rPr lang="en-US" sz="4000" dirty="0">
                <a:solidFill>
                  <a:schemeClr val="bg1"/>
                </a:solidFill>
              </a:rPr>
              <a:t>So, What affects home prices?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018567" y="3683586"/>
            <a:ext cx="6475228" cy="1192038"/>
          </a:xfrm>
        </p:spPr>
        <p:txBody>
          <a:bodyPr/>
          <a:lstStyle/>
          <a:p>
            <a:pPr>
              <a:lnSpc>
                <a:spcPct val="150000"/>
              </a:lnSpc>
            </a:pPr>
            <a:r>
              <a:rPr lang="en-US" i="0" dirty="0"/>
              <a:t>External factors like supply and demand and economic growth have an affect on home prices.</a:t>
            </a:r>
          </a:p>
          <a:p>
            <a:pPr>
              <a:lnSpc>
                <a:spcPct val="150000"/>
              </a:lnSpc>
            </a:pPr>
            <a:r>
              <a:rPr lang="en-US" i="0" dirty="0"/>
              <a:t>In addition, qualities of the home and property have a big impact on prices. </a:t>
            </a:r>
          </a:p>
          <a:p>
            <a:pPr>
              <a:lnSpc>
                <a:spcPct val="150000"/>
              </a:lnSpc>
            </a:pPr>
            <a:r>
              <a:rPr lang="en-US" i="0" dirty="0"/>
              <a:t>I hypothesized that some of the main driving factors would be:</a:t>
            </a:r>
          </a:p>
          <a:p>
            <a:pPr marL="342900" indent="-342900">
              <a:lnSpc>
                <a:spcPct val="150000"/>
              </a:lnSpc>
              <a:buFont typeface="Arial" panose="020B0604020202020204" pitchFamily="34" charset="0"/>
              <a:buChar char="•"/>
            </a:pPr>
            <a:r>
              <a:rPr lang="en-US" i="0" dirty="0"/>
              <a:t>Year built</a:t>
            </a:r>
          </a:p>
          <a:p>
            <a:pPr marL="342900" indent="-342900">
              <a:lnSpc>
                <a:spcPct val="150000"/>
              </a:lnSpc>
              <a:buFont typeface="Arial" panose="020B0604020202020204" pitchFamily="34" charset="0"/>
              <a:buChar char="•"/>
            </a:pPr>
            <a:r>
              <a:rPr lang="en-US" i="0" dirty="0"/>
              <a:t>Neighborhood</a:t>
            </a:r>
          </a:p>
          <a:p>
            <a:pPr marL="342900" indent="-342900">
              <a:lnSpc>
                <a:spcPct val="150000"/>
              </a:lnSpc>
              <a:buFont typeface="Arial" panose="020B0604020202020204" pitchFamily="34" charset="0"/>
              <a:buChar char="•"/>
            </a:pPr>
            <a:r>
              <a:rPr lang="en-US" i="0" dirty="0"/>
              <a:t>Square Footage</a:t>
            </a:r>
          </a:p>
          <a:p>
            <a:pPr marL="342900" indent="-342900">
              <a:lnSpc>
                <a:spcPct val="150000"/>
              </a:lnSpc>
              <a:buFont typeface="Arial" panose="020B0604020202020204" pitchFamily="34" charset="0"/>
              <a:buChar char="•"/>
            </a:pPr>
            <a:r>
              <a:rPr lang="en-US" i="0" dirty="0"/>
              <a:t>Quality</a:t>
            </a:r>
          </a:p>
          <a:p>
            <a:pPr marL="342900" indent="-342900">
              <a:lnSpc>
                <a:spcPct val="150000"/>
              </a:lnSpc>
              <a:buFont typeface="Arial" panose="020B0604020202020204" pitchFamily="34" charset="0"/>
              <a:buChar char="•"/>
            </a:pPr>
            <a:r>
              <a:rPr lang="en-US" i="0" dirty="0"/>
              <a:t>Condition</a:t>
            </a:r>
          </a:p>
          <a:p>
            <a:pPr marL="342900" indent="-342900">
              <a:lnSpc>
                <a:spcPct val="150000"/>
              </a:lnSpc>
              <a:buFont typeface="Arial" panose="020B0604020202020204" pitchFamily="34" charset="0"/>
              <a:buChar char="•"/>
            </a:pPr>
            <a:endParaRPr lang="en-US" i="0" dirty="0"/>
          </a:p>
          <a:p>
            <a:pPr marL="342900" indent="-342900">
              <a:lnSpc>
                <a:spcPct val="150000"/>
              </a:lnSpc>
              <a:buFont typeface="Arial" panose="020B0604020202020204" pitchFamily="34" charset="0"/>
              <a:buChar char="•"/>
            </a:pPr>
            <a:endParaRPr lang="en-US" i="0" dirty="0"/>
          </a:p>
          <a:p>
            <a:pPr>
              <a:lnSpc>
                <a:spcPct val="150000"/>
              </a:lnSpc>
            </a:pPr>
            <a:endParaRPr lang="en-US" i="0" dirty="0"/>
          </a:p>
        </p:txBody>
      </p:sp>
    </p:spTree>
    <p:extLst>
      <p:ext uri="{BB962C8B-B14F-4D97-AF65-F5344CB8AC3E}">
        <p14:creationId xmlns:p14="http://schemas.microsoft.com/office/powerpoint/2010/main" val="310094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43821" y="457199"/>
            <a:ext cx="4874477" cy="606057"/>
          </a:xfrm>
        </p:spPr>
        <p:txBody>
          <a:bodyPr/>
          <a:lstStyle/>
          <a:p>
            <a:pPr algn="l"/>
            <a:r>
              <a:rPr lang="en-US" sz="3600" dirty="0">
                <a:solidFill>
                  <a:schemeClr val="bg1"/>
                </a:solidFill>
              </a:rPr>
              <a:t>Methodology</a:t>
            </a:r>
          </a:p>
        </p:txBody>
      </p:sp>
      <p:sp>
        <p:nvSpPr>
          <p:cNvPr id="6" name="TextBox 5">
            <a:extLst>
              <a:ext uri="{FF2B5EF4-FFF2-40B4-BE49-F238E27FC236}">
                <a16:creationId xmlns:a16="http://schemas.microsoft.com/office/drawing/2014/main" id="{47BAF47C-EE08-4E3A-9932-D777B0747A14}"/>
              </a:ext>
            </a:extLst>
          </p:cNvPr>
          <p:cNvSpPr txBox="1"/>
          <p:nvPr/>
        </p:nvSpPr>
        <p:spPr>
          <a:xfrm>
            <a:off x="749594" y="1668761"/>
            <a:ext cx="10217890" cy="4370427"/>
          </a:xfrm>
          <a:prstGeom prst="rect">
            <a:avLst/>
          </a:prstGeom>
          <a:noFill/>
        </p:spPr>
        <p:txBody>
          <a:bodyPr wrap="square" rtlCol="0">
            <a:spAutoFit/>
          </a:bodyPr>
          <a:lstStyle/>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This project was done in Excel by utilizing pivot tables and the Data Analysis </a:t>
            </a:r>
            <a:r>
              <a:rPr kumimoji="0" lang="en-US" sz="2000" b="0" i="0" u="none" strike="noStrike" kern="1200" cap="none" spc="0" normalizeH="0" baseline="0" noProof="0" dirty="0" err="1">
                <a:ln>
                  <a:noFill/>
                </a:ln>
                <a:solidFill>
                  <a:srgbClr val="FFFFFF"/>
                </a:solidFill>
                <a:effectLst/>
                <a:uLnTx/>
                <a:uFillTx/>
                <a:latin typeface="Times New Roman"/>
                <a:ea typeface="+mn-ea"/>
                <a:cs typeface="+mn-cs"/>
              </a:rPr>
              <a:t>ToolPak</a:t>
            </a:r>
            <a:r>
              <a:rPr kumimoji="0" lang="en-US" sz="2000" b="0" i="0" u="none" strike="noStrike" kern="1200" cap="none" spc="0" normalizeH="0" baseline="0" noProof="0" dirty="0">
                <a:ln>
                  <a:noFill/>
                </a:ln>
                <a:solidFill>
                  <a:srgbClr val="FFFFFF"/>
                </a:solidFill>
                <a:effectLst/>
                <a:uLnTx/>
                <a:uFillTx/>
                <a:latin typeface="Times New Roman"/>
                <a:ea typeface="+mn-ea"/>
                <a:cs typeface="+mn-cs"/>
              </a:rPr>
              <a:t> to manipulate and visualize the data.</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dirty="0">
              <a:ln>
                <a:noFill/>
              </a:ln>
              <a:solidFill>
                <a:srgbClr val="FFFFFF"/>
              </a:solidFill>
              <a:effectLst/>
              <a:uLnTx/>
              <a:uFillTx/>
              <a:latin typeface="Times New Roman"/>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A/A test to determine if sample was biased</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dirty="0">
              <a:ln>
                <a:noFill/>
              </a:ln>
              <a:solidFill>
                <a:srgbClr val="FFFFFF"/>
              </a:solidFill>
              <a:effectLst/>
              <a:uLnTx/>
              <a:uFillTx/>
              <a:latin typeface="Times New Roman"/>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Find correlations between numerical variables and sale price</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dirty="0">
              <a:ln>
                <a:noFill/>
              </a:ln>
              <a:solidFill>
                <a:srgbClr val="FFFFFF"/>
              </a:solidFill>
              <a:effectLst/>
              <a:uLnTx/>
              <a:uFillTx/>
              <a:latin typeface="Times New Roman"/>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Using correlation results, picked the top correlated variables and ran multiple regression tests to further drill in and find variables with the most significance.</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Ran regression, taking out insignificant variables until all p-values were &lt;.05.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Ending r</a:t>
            </a:r>
            <a:r>
              <a:rPr kumimoji="0" lang="en-US" sz="2000" b="0" i="0" u="none" strike="noStrike" kern="1200" cap="none" spc="0" normalizeH="0" baseline="30000" noProof="0" dirty="0">
                <a:ln>
                  <a:noFill/>
                </a:ln>
                <a:solidFill>
                  <a:srgbClr val="FFFFFF"/>
                </a:solidFill>
                <a:effectLst/>
                <a:uLnTx/>
                <a:uFillTx/>
                <a:latin typeface="Times New Roman"/>
                <a:ea typeface="+mn-ea"/>
                <a:cs typeface="+mn-cs"/>
              </a:rPr>
              <a:t>2</a:t>
            </a:r>
            <a:r>
              <a:rPr kumimoji="0" lang="en-US" sz="2000" b="0" i="0" u="none" strike="noStrike" kern="1200" cap="none" spc="0" normalizeH="0" baseline="0" noProof="0" dirty="0">
                <a:ln>
                  <a:noFill/>
                </a:ln>
                <a:solidFill>
                  <a:srgbClr val="FFFFFF"/>
                </a:solidFill>
                <a:effectLst/>
                <a:uLnTx/>
                <a:uFillTx/>
                <a:latin typeface="Times New Roman"/>
                <a:ea typeface="+mn-ea"/>
                <a:cs typeface="+mn-cs"/>
              </a:rPr>
              <a:t> = 0.79</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FFFFFF"/>
              </a:solidFill>
              <a:effectLst/>
              <a:uLnTx/>
              <a:uFillTx/>
              <a:latin typeface="Times New Roman"/>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Ran Student’s t-tests on resulting variables to check my work.</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2459716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65087" y="595422"/>
            <a:ext cx="6905294" cy="606057"/>
          </a:xfrm>
        </p:spPr>
        <p:txBody>
          <a:bodyPr/>
          <a:lstStyle/>
          <a:p>
            <a:pPr algn="l"/>
            <a:r>
              <a:rPr lang="en-US" sz="3600" dirty="0">
                <a:solidFill>
                  <a:schemeClr val="bg1"/>
                </a:solidFill>
              </a:rPr>
              <a:t>Methods Explained</a:t>
            </a:r>
          </a:p>
        </p:txBody>
      </p:sp>
      <p:sp>
        <p:nvSpPr>
          <p:cNvPr id="6" name="TextBox 5">
            <a:extLst>
              <a:ext uri="{FF2B5EF4-FFF2-40B4-BE49-F238E27FC236}">
                <a16:creationId xmlns:a16="http://schemas.microsoft.com/office/drawing/2014/main" id="{47BAF47C-EE08-4E3A-9932-D777B0747A14}"/>
              </a:ext>
            </a:extLst>
          </p:cNvPr>
          <p:cNvSpPr txBox="1"/>
          <p:nvPr/>
        </p:nvSpPr>
        <p:spPr>
          <a:xfrm>
            <a:off x="1297171" y="1486923"/>
            <a:ext cx="8452885" cy="7106048"/>
          </a:xfrm>
          <a:prstGeom prst="rect">
            <a:avLst/>
          </a:prstGeom>
          <a:noFill/>
        </p:spPr>
        <p:txBody>
          <a:bodyPr wrap="square" rtlCol="0">
            <a:spAutoFit/>
          </a:bodyPr>
          <a:lstStyle/>
          <a:p>
            <a:pPr marL="857250" marR="0" lvl="1" indent="-400050" algn="l" defTabSz="914400" rtl="0" eaLnBrk="1" fontAlgn="auto" latinLnBrk="0" hangingPunct="1">
              <a:lnSpc>
                <a:spcPct val="150000"/>
              </a:lnSpc>
              <a:spcBef>
                <a:spcPts val="0"/>
              </a:spcBef>
              <a:spcAft>
                <a:spcPts val="0"/>
              </a:spcAft>
              <a:buClrTx/>
              <a:buSzTx/>
              <a:buFont typeface="+mj-lt"/>
              <a:buAutoNum type="romanUcPeriod"/>
              <a:tabLst/>
              <a:defRPr/>
            </a:pPr>
            <a:r>
              <a:rPr kumimoji="0" lang="en-US" sz="1800" b="0" i="0" u="none" strike="noStrike" kern="1200" cap="none" spc="0" normalizeH="0" baseline="0" noProof="0" dirty="0">
                <a:ln>
                  <a:noFill/>
                </a:ln>
                <a:solidFill>
                  <a:srgbClr val="FFFFFF"/>
                </a:solidFill>
                <a:effectLst/>
                <a:uLnTx/>
                <a:uFillTx/>
                <a:latin typeface="Times New Roman"/>
                <a:ea typeface="+mn-ea"/>
                <a:cs typeface="+mn-cs"/>
              </a:rPr>
              <a:t>Regression and correlation:</a:t>
            </a:r>
          </a:p>
          <a:p>
            <a:pPr marL="1314450" marR="0" lvl="2" indent="-400050" algn="l" defTabSz="914400" rtl="0" eaLnBrk="1" fontAlgn="auto" latinLnBrk="0" hangingPunct="1">
              <a:lnSpc>
                <a:spcPct val="150000"/>
              </a:lnSpc>
              <a:spcBef>
                <a:spcPts val="0"/>
              </a:spcBef>
              <a:spcAft>
                <a:spcPts val="0"/>
              </a:spcAft>
              <a:buClrTx/>
              <a:buSzTx/>
              <a:buFont typeface="+mj-lt"/>
              <a:buAutoNum type="romanUcPeriod"/>
              <a:tabLst/>
              <a:defRPr/>
            </a:pPr>
            <a:r>
              <a:rPr kumimoji="0" lang="en-US" sz="1800" b="0" i="0" u="none" strike="noStrike" kern="1200" cap="none" spc="0" normalizeH="0" baseline="0" noProof="0" dirty="0">
                <a:ln>
                  <a:noFill/>
                </a:ln>
                <a:solidFill>
                  <a:srgbClr val="FFFFFF"/>
                </a:solidFill>
                <a:effectLst/>
                <a:uLnTx/>
                <a:uFillTx/>
                <a:latin typeface="Times New Roman"/>
                <a:ea typeface="+mn-ea"/>
                <a:cs typeface="+mn-cs"/>
              </a:rPr>
              <a:t>Note: Due to limitations of the dataset and tools used, it was deemed too labor intensive to consider every variable exhaustively, since converting categorical variables to numerical data for use in correlation and regression is inefficient in Excel.</a:t>
            </a:r>
          </a:p>
          <a:p>
            <a:pPr marL="1771650" marR="0" lvl="3" indent="-400050" algn="l" defTabSz="914400" rtl="0" eaLnBrk="1" fontAlgn="auto" latinLnBrk="0" hangingPunct="1">
              <a:lnSpc>
                <a:spcPct val="150000"/>
              </a:lnSpc>
              <a:spcBef>
                <a:spcPts val="0"/>
              </a:spcBef>
              <a:spcAft>
                <a:spcPts val="0"/>
              </a:spcAft>
              <a:buClrTx/>
              <a:buSzTx/>
              <a:buFont typeface="+mj-lt"/>
              <a:buAutoNum type="romanUcPeriod"/>
              <a:tabLst/>
              <a:defRPr/>
            </a:pPr>
            <a:r>
              <a:rPr kumimoji="0" lang="en-US" sz="1800" b="0" i="0" u="none" strike="noStrike" kern="1200" cap="none" spc="0" normalizeH="0" baseline="0" noProof="0" dirty="0">
                <a:ln>
                  <a:noFill/>
                </a:ln>
                <a:solidFill>
                  <a:srgbClr val="FFFFFF"/>
                </a:solidFill>
                <a:effectLst/>
                <a:uLnTx/>
                <a:uFillTx/>
                <a:latin typeface="Times New Roman"/>
                <a:ea typeface="+mn-ea"/>
                <a:cs typeface="+mn-cs"/>
              </a:rPr>
              <a:t>Due to this, the correlation and regression process described was only carried out on existing numerical data.</a:t>
            </a:r>
          </a:p>
          <a:p>
            <a:pPr marL="857250" marR="0" lvl="1" indent="-400050" algn="l" defTabSz="914400" rtl="0" eaLnBrk="1" fontAlgn="auto" latinLnBrk="0" hangingPunct="1">
              <a:lnSpc>
                <a:spcPct val="150000"/>
              </a:lnSpc>
              <a:spcBef>
                <a:spcPts val="0"/>
              </a:spcBef>
              <a:spcAft>
                <a:spcPts val="0"/>
              </a:spcAft>
              <a:buClrTx/>
              <a:buSzTx/>
              <a:buFont typeface="+mj-lt"/>
              <a:buAutoNum type="romanUcPeriod"/>
              <a:tabLst/>
              <a:defRPr/>
            </a:pPr>
            <a:r>
              <a:rPr kumimoji="0" lang="en-US" sz="1800" b="0" i="0" u="none" strike="noStrike" kern="1200" cap="none" spc="0" normalizeH="0" baseline="0" noProof="0" dirty="0">
                <a:ln>
                  <a:noFill/>
                </a:ln>
                <a:solidFill>
                  <a:srgbClr val="FFFFFF"/>
                </a:solidFill>
                <a:effectLst/>
                <a:uLnTx/>
                <a:uFillTx/>
                <a:latin typeface="Times New Roman"/>
                <a:ea typeface="+mn-ea"/>
                <a:cs typeface="+mn-cs"/>
              </a:rPr>
              <a:t>T-tests:</a:t>
            </a:r>
          </a:p>
          <a:p>
            <a:pPr marL="1314450" marR="0" lvl="2" indent="-400050" algn="l" defTabSz="914400" rtl="0" eaLnBrk="1" fontAlgn="auto" latinLnBrk="0" hangingPunct="1">
              <a:lnSpc>
                <a:spcPct val="150000"/>
              </a:lnSpc>
              <a:spcBef>
                <a:spcPts val="0"/>
              </a:spcBef>
              <a:spcAft>
                <a:spcPts val="0"/>
              </a:spcAft>
              <a:buClrTx/>
              <a:buSzTx/>
              <a:buFont typeface="+mj-lt"/>
              <a:buAutoNum type="romanUcPeriod"/>
              <a:tabLst/>
              <a:defRPr/>
            </a:pPr>
            <a:r>
              <a:rPr kumimoji="0" lang="en-US" sz="1800" b="0" i="0" u="none" strike="noStrike" kern="1200" cap="none" spc="0" normalizeH="0" baseline="0" noProof="0" dirty="0">
                <a:ln>
                  <a:noFill/>
                </a:ln>
                <a:solidFill>
                  <a:srgbClr val="FFFFFF"/>
                </a:solidFill>
                <a:effectLst/>
                <a:uLnTx/>
                <a:uFillTx/>
                <a:latin typeface="Times New Roman"/>
                <a:ea typeface="+mn-ea"/>
                <a:cs typeface="+mn-cs"/>
              </a:rPr>
              <a:t>Selected a number of categorical variables based on research and conducted Student’s T-tests to test the significance of their effects on home prices.</a:t>
            </a:r>
          </a:p>
          <a:p>
            <a:pPr marL="800100" marR="0" lvl="1" indent="-342900" algn="l" defTabSz="914400" rtl="0" eaLnBrk="1" fontAlgn="auto" latinLnBrk="0" hangingPunct="1">
              <a:lnSpc>
                <a:spcPct val="150000"/>
              </a:lnSpc>
              <a:spcBef>
                <a:spcPts val="0"/>
              </a:spcBef>
              <a:spcAft>
                <a:spcPts val="0"/>
              </a:spcAft>
              <a:buClrTx/>
              <a:buSzTx/>
              <a:buFont typeface="+mj-lt"/>
              <a:buAutoNum type="romanUcPeriod"/>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a:p>
            <a:pPr marL="800100" marR="0" lvl="1" indent="-342900" algn="l" defTabSz="914400" rtl="0" eaLnBrk="1" fontAlgn="auto" latinLnBrk="0" hangingPunct="1">
              <a:lnSpc>
                <a:spcPct val="150000"/>
              </a:lnSpc>
              <a:spcBef>
                <a:spcPts val="0"/>
              </a:spcBef>
              <a:spcAft>
                <a:spcPts val="0"/>
              </a:spcAft>
              <a:buClrTx/>
              <a:buSzTx/>
              <a:buFont typeface="+mj-lt"/>
              <a:buAutoNum type="romanUcPeriod"/>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a:p>
            <a:pPr marL="800100" marR="0" lvl="1" indent="-342900" algn="l" defTabSz="914400" rtl="0" eaLnBrk="1" fontAlgn="auto" latinLnBrk="0" hangingPunct="1">
              <a:lnSpc>
                <a:spcPct val="150000"/>
              </a:lnSpc>
              <a:spcBef>
                <a:spcPts val="0"/>
              </a:spcBef>
              <a:spcAft>
                <a:spcPts val="0"/>
              </a:spcAft>
              <a:buClrTx/>
              <a:buSzTx/>
              <a:buFont typeface="+mj-lt"/>
              <a:buAutoNum type="romanUcPeriod"/>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a:p>
            <a:pPr marL="800100" marR="0" lvl="1" indent="-342900" algn="l" defTabSz="914400" rtl="0" eaLnBrk="1" fontAlgn="auto" latinLnBrk="0" hangingPunct="1">
              <a:lnSpc>
                <a:spcPct val="150000"/>
              </a:lnSpc>
              <a:spcBef>
                <a:spcPts val="0"/>
              </a:spcBef>
              <a:spcAft>
                <a:spcPts val="0"/>
              </a:spcAft>
              <a:buClrTx/>
              <a:buSzTx/>
              <a:buFont typeface="+mj-lt"/>
              <a:buAutoNum type="romanUcPeriod"/>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a:p>
            <a:pPr marL="800100" marR="0" lvl="1" indent="-342900" algn="l" defTabSz="914400" rtl="0" eaLnBrk="1" fontAlgn="auto" latinLnBrk="0" hangingPunct="1">
              <a:lnSpc>
                <a:spcPct val="150000"/>
              </a:lnSpc>
              <a:spcBef>
                <a:spcPts val="0"/>
              </a:spcBef>
              <a:spcAft>
                <a:spcPts val="0"/>
              </a:spcAft>
              <a:buClrTx/>
              <a:buSzTx/>
              <a:buFont typeface="+mj-lt"/>
              <a:buAutoNum type="romanUcPeriod"/>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a:p>
            <a:pPr marL="800100" marR="0" lvl="1" indent="-342900" algn="l" defTabSz="914400" rtl="0" eaLnBrk="1" fontAlgn="auto" latinLnBrk="0" hangingPunct="1">
              <a:lnSpc>
                <a:spcPct val="15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p:txBody>
      </p:sp>
    </p:spTree>
    <p:extLst>
      <p:ext uri="{BB962C8B-B14F-4D97-AF65-F5344CB8AC3E}">
        <p14:creationId xmlns:p14="http://schemas.microsoft.com/office/powerpoint/2010/main" val="189351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866040" y="2579760"/>
            <a:ext cx="6306146" cy="849240"/>
          </a:xfrm>
        </p:spPr>
        <p:txBody>
          <a:bodyPr/>
          <a:lstStyle/>
          <a:p>
            <a:r>
              <a:rPr lang="en-US" sz="5400" dirty="0"/>
              <a:t>The Results</a:t>
            </a:r>
          </a:p>
        </p:txBody>
      </p:sp>
      <p:sp>
        <p:nvSpPr>
          <p:cNvPr id="11" name="TextBox 10">
            <a:extLst>
              <a:ext uri="{FF2B5EF4-FFF2-40B4-BE49-F238E27FC236}">
                <a16:creationId xmlns:a16="http://schemas.microsoft.com/office/drawing/2014/main" id="{2E68845B-F0C6-44CB-8187-B8391110EAF2}"/>
              </a:ext>
            </a:extLst>
          </p:cNvPr>
          <p:cNvSpPr txBox="1"/>
          <p:nvPr/>
        </p:nvSpPr>
        <p:spPr>
          <a:xfrm>
            <a:off x="6010500" y="717906"/>
            <a:ext cx="480591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a:ea typeface="+mn-ea"/>
                <a:cs typeface="+mn-cs"/>
              </a:rPr>
              <a:t>From these methods, I distilled 10 of the top factors that drive home prices: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12" name="Rectangle 11">
            <a:extLst>
              <a:ext uri="{FF2B5EF4-FFF2-40B4-BE49-F238E27FC236}">
                <a16:creationId xmlns:a16="http://schemas.microsoft.com/office/drawing/2014/main" id="{5FAB46A4-6EC2-4133-808B-426ED2304F33}"/>
              </a:ext>
            </a:extLst>
          </p:cNvPr>
          <p:cNvSpPr/>
          <p:nvPr/>
        </p:nvSpPr>
        <p:spPr>
          <a:xfrm>
            <a:off x="9760686" y="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3" name="Rectangle 12">
            <a:extLst>
              <a:ext uri="{FF2B5EF4-FFF2-40B4-BE49-F238E27FC236}">
                <a16:creationId xmlns:a16="http://schemas.microsoft.com/office/drawing/2014/main" id="{A4E83803-06C6-40C5-A10B-66CA568D0A65}"/>
              </a:ext>
            </a:extLst>
          </p:cNvPr>
          <p:cNvSpPr/>
          <p:nvPr/>
        </p:nvSpPr>
        <p:spPr>
          <a:xfrm rot="5400000">
            <a:off x="8747051" y="3413053"/>
            <a:ext cx="6826104"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4" name="Rectangle 13">
            <a:extLst>
              <a:ext uri="{FF2B5EF4-FFF2-40B4-BE49-F238E27FC236}">
                <a16:creationId xmlns:a16="http://schemas.microsoft.com/office/drawing/2014/main" id="{D0ECA062-DEB6-4EE8-A89F-C98A56528129}"/>
              </a:ext>
            </a:extLst>
          </p:cNvPr>
          <p:cNvSpPr/>
          <p:nvPr/>
        </p:nvSpPr>
        <p:spPr>
          <a:xfrm>
            <a:off x="9760686" y="679775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graphicFrame>
        <p:nvGraphicFramePr>
          <p:cNvPr id="15" name="Table 14">
            <a:extLst>
              <a:ext uri="{FF2B5EF4-FFF2-40B4-BE49-F238E27FC236}">
                <a16:creationId xmlns:a16="http://schemas.microsoft.com/office/drawing/2014/main" id="{A0921E78-2FCF-46B9-A472-8D9E3D64C3C1}"/>
              </a:ext>
            </a:extLst>
          </p:cNvPr>
          <p:cNvGraphicFramePr>
            <a:graphicFrameLocks noGrp="1"/>
          </p:cNvGraphicFramePr>
          <p:nvPr/>
        </p:nvGraphicFramePr>
        <p:xfrm>
          <a:off x="6095999" y="1609934"/>
          <a:ext cx="4805917" cy="3553184"/>
        </p:xfrm>
        <a:graphic>
          <a:graphicData uri="http://schemas.openxmlformats.org/drawingml/2006/table">
            <a:tbl>
              <a:tblPr>
                <a:tableStyleId>{616DA210-FB5B-4158-B5E0-FEB733F419BA}</a:tableStyleId>
              </a:tblPr>
              <a:tblGrid>
                <a:gridCol w="4805917">
                  <a:extLst>
                    <a:ext uri="{9D8B030D-6E8A-4147-A177-3AD203B41FA5}">
                      <a16:colId xmlns:a16="http://schemas.microsoft.com/office/drawing/2014/main" val="1962011307"/>
                    </a:ext>
                  </a:extLst>
                </a:gridCol>
              </a:tblGrid>
              <a:tr h="450094">
                <a:tc>
                  <a:txBody>
                    <a:bodyPr/>
                    <a:lstStyle/>
                    <a:p>
                      <a:pPr algn="l" fontAlgn="b"/>
                      <a:r>
                        <a:rPr lang="en-US" sz="2400" u="none" strike="noStrike" dirty="0">
                          <a:effectLst/>
                        </a:rPr>
                        <a:t> Top Factors that drive house prices</a:t>
                      </a:r>
                      <a:endParaRPr lang="en-US" sz="24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25192011"/>
                  </a:ext>
                </a:extLst>
              </a:tr>
              <a:tr h="310309">
                <a:tc>
                  <a:txBody>
                    <a:bodyPr/>
                    <a:lstStyle/>
                    <a:p>
                      <a:pPr lvl="0" algn="l" fontAlgn="b"/>
                      <a:r>
                        <a:rPr lang="en-US" sz="1800" u="none" strike="noStrike" dirty="0">
                          <a:effectLst/>
                        </a:rPr>
                        <a:t>1. Overall Quality</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58592934"/>
                  </a:ext>
                </a:extLst>
              </a:tr>
              <a:tr h="310309">
                <a:tc>
                  <a:txBody>
                    <a:bodyPr/>
                    <a:lstStyle/>
                    <a:p>
                      <a:pPr lvl="0" algn="l" fontAlgn="b"/>
                      <a:r>
                        <a:rPr lang="en-US" sz="1800" u="none" strike="noStrike" dirty="0">
                          <a:effectLst/>
                        </a:rPr>
                        <a:t>2. Garage Cars</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60972955"/>
                  </a:ext>
                </a:extLst>
              </a:tr>
              <a:tr h="310309">
                <a:tc>
                  <a:txBody>
                    <a:bodyPr/>
                    <a:lstStyle/>
                    <a:p>
                      <a:pPr lvl="0" algn="l" fontAlgn="b"/>
                      <a:r>
                        <a:rPr lang="en-US" sz="1800" u="none" strike="noStrike" dirty="0">
                          <a:effectLst/>
                        </a:rPr>
                        <a:t>3. Fireplaces</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728079956"/>
                  </a:ext>
                </a:extLst>
              </a:tr>
              <a:tr h="310309">
                <a:tc>
                  <a:txBody>
                    <a:bodyPr/>
                    <a:lstStyle/>
                    <a:p>
                      <a:pPr lvl="0" algn="l" fontAlgn="b"/>
                      <a:r>
                        <a:rPr lang="en-US" sz="1800" u="none" strike="noStrike" dirty="0">
                          <a:effectLst/>
                        </a:rPr>
                        <a:t>4. Year Remodel added</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06180600"/>
                  </a:ext>
                </a:extLst>
              </a:tr>
              <a:tr h="310309">
                <a:tc>
                  <a:txBody>
                    <a:bodyPr/>
                    <a:lstStyle/>
                    <a:p>
                      <a:pPr lvl="0" algn="l" fontAlgn="b"/>
                      <a:r>
                        <a:rPr lang="en-US" sz="1800" u="none" strike="noStrike">
                          <a:effectLst/>
                        </a:rPr>
                        <a:t>5. Year Built</a:t>
                      </a:r>
                      <a:endParaRPr lang="en-US"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86944707"/>
                  </a:ext>
                </a:extLst>
              </a:tr>
              <a:tr h="310309">
                <a:tc>
                  <a:txBody>
                    <a:bodyPr/>
                    <a:lstStyle/>
                    <a:p>
                      <a:pPr lvl="0" algn="l" fontAlgn="b"/>
                      <a:r>
                        <a:rPr lang="en-US" sz="1800" u="none" strike="noStrike" dirty="0">
                          <a:effectLst/>
                        </a:rPr>
                        <a:t>6. Above Ground Living SF</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01675319"/>
                  </a:ext>
                </a:extLst>
              </a:tr>
              <a:tr h="310309">
                <a:tc>
                  <a:txBody>
                    <a:bodyPr/>
                    <a:lstStyle/>
                    <a:p>
                      <a:pPr lvl="0" algn="l" fontAlgn="b"/>
                      <a:r>
                        <a:rPr lang="en-US" sz="1800" u="none" strike="noStrike" dirty="0">
                          <a:effectLst/>
                        </a:rPr>
                        <a:t>7. Masonry Veneer SF</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28186803"/>
                  </a:ext>
                </a:extLst>
              </a:tr>
              <a:tr h="310309">
                <a:tc>
                  <a:txBody>
                    <a:bodyPr/>
                    <a:lstStyle/>
                    <a:p>
                      <a:pPr lvl="0" algn="l" fontAlgn="b"/>
                      <a:r>
                        <a:rPr lang="en-US" sz="1800" u="none" strike="noStrike" dirty="0">
                          <a:effectLst/>
                        </a:rPr>
                        <a:t>8. Total Basement SF</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37758275"/>
                  </a:ext>
                </a:extLst>
              </a:tr>
              <a:tr h="310309">
                <a:tc>
                  <a:txBody>
                    <a:bodyPr/>
                    <a:lstStyle/>
                    <a:p>
                      <a:pPr lvl="0" algn="l" fontAlgn="b"/>
                      <a:r>
                        <a:rPr lang="en-US" sz="1800" u="none" strike="noStrike" dirty="0">
                          <a:effectLst/>
                        </a:rPr>
                        <a:t>9. Kitchen Quality</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60874247"/>
                  </a:ext>
                </a:extLst>
              </a:tr>
              <a:tr h="310309">
                <a:tc>
                  <a:txBody>
                    <a:bodyPr/>
                    <a:lstStyle/>
                    <a:p>
                      <a:pPr lvl="0" algn="l" fontAlgn="b"/>
                      <a:r>
                        <a:rPr lang="en-US" sz="1800" u="none" strike="noStrike" dirty="0">
                          <a:effectLst/>
                        </a:rPr>
                        <a:t>10. Neighborhoods</a:t>
                      </a:r>
                      <a:endParaRPr lang="en-US"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71298055"/>
                  </a:ext>
                </a:extLst>
              </a:tr>
            </a:tbl>
          </a:graphicData>
        </a:graphic>
      </p:graphicFrame>
      <p:sp>
        <p:nvSpPr>
          <p:cNvPr id="8" name="TextBox 7">
            <a:extLst>
              <a:ext uri="{FF2B5EF4-FFF2-40B4-BE49-F238E27FC236}">
                <a16:creationId xmlns:a16="http://schemas.microsoft.com/office/drawing/2014/main" id="{7AF0E010-F40A-447E-ADF6-D623AC2B827C}"/>
              </a:ext>
            </a:extLst>
          </p:cNvPr>
          <p:cNvSpPr txBox="1"/>
          <p:nvPr/>
        </p:nvSpPr>
        <p:spPr>
          <a:xfrm>
            <a:off x="6666394" y="5506082"/>
            <a:ext cx="48059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a:ea typeface="+mn-ea"/>
                <a:cs typeface="+mn-cs"/>
              </a:rPr>
              <a:t>Today, we will review the top 5.</a:t>
            </a:r>
          </a:p>
        </p:txBody>
      </p:sp>
    </p:spTree>
    <p:extLst>
      <p:ext uri="{BB962C8B-B14F-4D97-AF65-F5344CB8AC3E}">
        <p14:creationId xmlns:p14="http://schemas.microsoft.com/office/powerpoint/2010/main" val="4063258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68007E-ABFB-40D8-9D77-0B1C02BCDCE5}"/>
              </a:ext>
            </a:extLst>
          </p:cNvPr>
          <p:cNvSpPr/>
          <p:nvPr/>
        </p:nvSpPr>
        <p:spPr>
          <a:xfrm>
            <a:off x="5471005" y="1040524"/>
            <a:ext cx="6720996" cy="5099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65087" y="733646"/>
            <a:ext cx="6905294" cy="606057"/>
          </a:xfrm>
        </p:spPr>
        <p:txBody>
          <a:bodyPr/>
          <a:lstStyle/>
          <a:p>
            <a:pPr algn="l"/>
            <a:r>
              <a:rPr lang="en-US" sz="3600" dirty="0">
                <a:solidFill>
                  <a:schemeClr val="bg1"/>
                </a:solidFill>
              </a:rPr>
              <a:t>Top driving factor:</a:t>
            </a:r>
            <a:br>
              <a:rPr lang="en-US" sz="3600" dirty="0">
                <a:solidFill>
                  <a:schemeClr val="bg1"/>
                </a:solidFill>
              </a:rPr>
            </a:br>
            <a:r>
              <a:rPr lang="en-US" sz="3600" dirty="0">
                <a:solidFill>
                  <a:schemeClr val="bg1"/>
                </a:solidFill>
              </a:rPr>
              <a:t>Overall Quality</a:t>
            </a:r>
          </a:p>
        </p:txBody>
      </p:sp>
      <p:sp>
        <p:nvSpPr>
          <p:cNvPr id="4" name="TextBox 3">
            <a:extLst>
              <a:ext uri="{FF2B5EF4-FFF2-40B4-BE49-F238E27FC236}">
                <a16:creationId xmlns:a16="http://schemas.microsoft.com/office/drawing/2014/main" id="{79B6BCCA-D0C7-432D-BE28-DA1B3D535E60}"/>
              </a:ext>
            </a:extLst>
          </p:cNvPr>
          <p:cNvSpPr txBox="1"/>
          <p:nvPr/>
        </p:nvSpPr>
        <p:spPr>
          <a:xfrm>
            <a:off x="665087" y="1649520"/>
            <a:ext cx="4805917" cy="368972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Correlation: 0.79</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T-tests: H</a:t>
            </a:r>
            <a:r>
              <a:rPr kumimoji="0" lang="en-US" sz="2000" b="0" i="0" u="none" strike="noStrike" kern="1200" cap="none" spc="0" normalizeH="0" baseline="-25000" noProof="0" dirty="0">
                <a:ln>
                  <a:noFill/>
                </a:ln>
                <a:solidFill>
                  <a:srgbClr val="FFFFFF"/>
                </a:solidFill>
                <a:effectLst/>
                <a:uLnTx/>
                <a:uFillTx/>
                <a:latin typeface="Times New Roman"/>
                <a:ea typeface="+mn-ea"/>
                <a:cs typeface="+mn-cs"/>
              </a:rPr>
              <a:t>0</a:t>
            </a:r>
            <a:r>
              <a:rPr kumimoji="0" lang="en-US" sz="2000" b="0" i="0" u="none" strike="noStrike" kern="1200" cap="none" spc="0" normalizeH="0" baseline="0" noProof="0" dirty="0">
                <a:ln>
                  <a:noFill/>
                </a:ln>
                <a:solidFill>
                  <a:srgbClr val="FFFFFF"/>
                </a:solidFill>
                <a:effectLst/>
                <a:uLnTx/>
                <a:uFillTx/>
                <a:latin typeface="Times New Roman"/>
                <a:ea typeface="+mn-ea"/>
                <a:cs typeface="+mn-cs"/>
              </a:rPr>
              <a:t>: p = 0, H</a:t>
            </a:r>
            <a:r>
              <a:rPr kumimoji="0" lang="en-US" sz="2000" b="0" i="0" u="none" strike="noStrike" kern="1200" cap="none" spc="0" normalizeH="0" baseline="-25000" noProof="0" dirty="0">
                <a:ln>
                  <a:noFill/>
                </a:ln>
                <a:solidFill>
                  <a:srgbClr val="FFFFFF"/>
                </a:solidFill>
                <a:effectLst/>
                <a:uLnTx/>
                <a:uFillTx/>
                <a:latin typeface="Times New Roman"/>
                <a:ea typeface="+mn-ea"/>
                <a:cs typeface="+mn-cs"/>
              </a:rPr>
              <a:t>1</a:t>
            </a:r>
            <a:r>
              <a:rPr kumimoji="0" lang="en-US" sz="2000" b="0" i="0" u="none" strike="noStrike" kern="1200" cap="none" spc="0" normalizeH="0" baseline="0" noProof="0" dirty="0">
                <a:ln>
                  <a:noFill/>
                </a:ln>
                <a:solidFill>
                  <a:srgbClr val="FFFFFF"/>
                </a:solidFill>
                <a:effectLst/>
                <a:uLnTx/>
                <a:uFillTx/>
                <a:latin typeface="Times New Roman"/>
                <a:ea typeface="+mn-ea"/>
                <a:cs typeface="+mn-cs"/>
              </a:rPr>
              <a:t>: P &lt; .05</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Houses with quality score 10 vs. 9: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P = 0.087</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Quality score 10 vs. 8:</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P = 0.0004</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imes New Roman"/>
                <a:ea typeface="+mn-ea"/>
                <a:cs typeface="+mn-cs"/>
              </a:rPr>
              <a:t>P &lt; .05 at .0004</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imes New Roman"/>
              <a:ea typeface="+mn-ea"/>
              <a:cs typeface="+mn-cs"/>
            </a:endParaRP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5997EF20-E8C9-4CEB-9756-EBADABA8D587}"/>
                  </a:ext>
                </a:extLst>
              </p:cNvPr>
              <p:cNvGraphicFramePr/>
              <p:nvPr/>
            </p:nvGraphicFramePr>
            <p:xfrm>
              <a:off x="5471004" y="1040524"/>
              <a:ext cx="6720996" cy="508383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5997EF20-E8C9-4CEB-9756-EBADABA8D587}"/>
                  </a:ext>
                </a:extLst>
              </p:cNvPr>
              <p:cNvPicPr>
                <a:picLocks noGrp="1" noRot="1" noChangeAspect="1" noMove="1" noResize="1" noEditPoints="1" noAdjustHandles="1" noChangeArrowheads="1" noChangeShapeType="1"/>
              </p:cNvPicPr>
              <p:nvPr/>
            </p:nvPicPr>
            <p:blipFill>
              <a:blip r:embed="rId4"/>
              <a:stretch>
                <a:fillRect/>
              </a:stretch>
            </p:blipFill>
            <p:spPr>
              <a:xfrm>
                <a:off x="5471004" y="1040524"/>
                <a:ext cx="6720996" cy="5083830"/>
              </a:xfrm>
              <a:prstGeom prst="rect">
                <a:avLst/>
              </a:prstGeom>
            </p:spPr>
          </p:pic>
        </mc:Fallback>
      </mc:AlternateContent>
    </p:spTree>
    <p:extLst>
      <p:ext uri="{BB962C8B-B14F-4D97-AF65-F5344CB8AC3E}">
        <p14:creationId xmlns:p14="http://schemas.microsoft.com/office/powerpoint/2010/main" val="1215850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67706" y="569506"/>
            <a:ext cx="9343549" cy="849240"/>
          </a:xfrm>
        </p:spPr>
        <p:txBody>
          <a:bodyPr/>
          <a:lstStyle/>
          <a:p>
            <a:pPr algn="l"/>
            <a:r>
              <a:rPr lang="en-US" sz="3600" dirty="0"/>
              <a:t>Comparison of Overall quality vs. Condition</a:t>
            </a:r>
          </a:p>
        </p:txBody>
      </p:sp>
      <p:sp>
        <p:nvSpPr>
          <p:cNvPr id="12" name="Rectangle 11">
            <a:extLst>
              <a:ext uri="{FF2B5EF4-FFF2-40B4-BE49-F238E27FC236}">
                <a16:creationId xmlns:a16="http://schemas.microsoft.com/office/drawing/2014/main" id="{5FAB46A4-6EC2-4133-808B-426ED2304F33}"/>
              </a:ext>
            </a:extLst>
          </p:cNvPr>
          <p:cNvSpPr/>
          <p:nvPr/>
        </p:nvSpPr>
        <p:spPr>
          <a:xfrm>
            <a:off x="9760686" y="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3" name="Rectangle 12">
            <a:extLst>
              <a:ext uri="{FF2B5EF4-FFF2-40B4-BE49-F238E27FC236}">
                <a16:creationId xmlns:a16="http://schemas.microsoft.com/office/drawing/2014/main" id="{A4E83803-06C6-40C5-A10B-66CA568D0A65}"/>
              </a:ext>
            </a:extLst>
          </p:cNvPr>
          <p:cNvSpPr/>
          <p:nvPr/>
        </p:nvSpPr>
        <p:spPr>
          <a:xfrm rot="5400000">
            <a:off x="8747051" y="3413053"/>
            <a:ext cx="6826104"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14" name="Rectangle 13">
            <a:extLst>
              <a:ext uri="{FF2B5EF4-FFF2-40B4-BE49-F238E27FC236}">
                <a16:creationId xmlns:a16="http://schemas.microsoft.com/office/drawing/2014/main" id="{D0ECA062-DEB6-4EE8-A89F-C98A56528129}"/>
              </a:ext>
            </a:extLst>
          </p:cNvPr>
          <p:cNvSpPr/>
          <p:nvPr/>
        </p:nvSpPr>
        <p:spPr>
          <a:xfrm>
            <a:off x="9760686" y="6797750"/>
            <a:ext cx="2424223" cy="63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8" name="Text Placeholder 3">
            <a:extLst>
              <a:ext uri="{FF2B5EF4-FFF2-40B4-BE49-F238E27FC236}">
                <a16:creationId xmlns:a16="http://schemas.microsoft.com/office/drawing/2014/main" id="{60F61BAD-EC17-4E8E-A3B8-E9CC4464F2DE}"/>
              </a:ext>
            </a:extLst>
          </p:cNvPr>
          <p:cNvSpPr txBox="1">
            <a:spLocks/>
          </p:cNvSpPr>
          <p:nvPr/>
        </p:nvSpPr>
        <p:spPr>
          <a:xfrm>
            <a:off x="1488975" y="2418026"/>
            <a:ext cx="4389724" cy="498616"/>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Overall Quality</a:t>
            </a:r>
          </a:p>
        </p:txBody>
      </p:sp>
      <p:sp>
        <p:nvSpPr>
          <p:cNvPr id="9" name="Text Placeholder 3">
            <a:extLst>
              <a:ext uri="{FF2B5EF4-FFF2-40B4-BE49-F238E27FC236}">
                <a16:creationId xmlns:a16="http://schemas.microsoft.com/office/drawing/2014/main" id="{148A3A5F-28AA-4A64-B0E9-878100A1106D}"/>
              </a:ext>
            </a:extLst>
          </p:cNvPr>
          <p:cNvSpPr txBox="1">
            <a:spLocks/>
          </p:cNvSpPr>
          <p:nvPr/>
        </p:nvSpPr>
        <p:spPr>
          <a:xfrm>
            <a:off x="6456404" y="2418512"/>
            <a:ext cx="4516396" cy="513575"/>
          </a:xfrm>
          <a:prstGeom prst="rect">
            <a:avLst/>
          </a:prstGeom>
          <a:solidFill>
            <a:schemeClr val="tx1"/>
          </a:solidFill>
        </p:spPr>
        <p:txBody>
          <a:bodyPr vert="horz" lIns="252000" tIns="0" rIns="0" bIns="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bg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Overall Condition (y-axis same scale)</a:t>
            </a:r>
          </a:p>
        </p:txBody>
      </p:sp>
      <p:sp>
        <p:nvSpPr>
          <p:cNvPr id="17" name="Text Placeholder 2">
            <a:extLst>
              <a:ext uri="{FF2B5EF4-FFF2-40B4-BE49-F238E27FC236}">
                <a16:creationId xmlns:a16="http://schemas.microsoft.com/office/drawing/2014/main" id="{F0F295BF-2E10-4268-9A01-BD2EBF0D6143}"/>
              </a:ext>
            </a:extLst>
          </p:cNvPr>
          <p:cNvSpPr txBox="1">
            <a:spLocks/>
          </p:cNvSpPr>
          <p:nvPr/>
        </p:nvSpPr>
        <p:spPr>
          <a:xfrm>
            <a:off x="499840" y="1570059"/>
            <a:ext cx="11339513" cy="360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1" u="none" strike="noStrike" kern="1200" cap="none" spc="0" normalizeH="0" baseline="0" noProof="0" dirty="0">
                <a:ln>
                  <a:noFill/>
                </a:ln>
                <a:solidFill>
                  <a:srgbClr val="000000"/>
                </a:solidFill>
                <a:effectLst/>
                <a:uLnTx/>
                <a:uFillTx/>
                <a:latin typeface="Times New Roman"/>
                <a:ea typeface="+mn-ea"/>
                <a:cs typeface="+mn-cs"/>
              </a:rPr>
              <a:t>Although Overall Quality is the top factor for predicting sale price, the same is not true for the Overall Condition of houses:</a:t>
            </a:r>
          </a:p>
        </p:txBody>
      </p:sp>
      <mc:AlternateContent xmlns:mc="http://schemas.openxmlformats.org/markup-compatibility/2006" xmlns:cx1="http://schemas.microsoft.com/office/drawing/2015/9/8/chartex">
        <mc:Choice Requires="cx1">
          <p:graphicFrame>
            <p:nvGraphicFramePr>
              <p:cNvPr id="18" name="Chart 17">
                <a:extLst>
                  <a:ext uri="{FF2B5EF4-FFF2-40B4-BE49-F238E27FC236}">
                    <a16:creationId xmlns:a16="http://schemas.microsoft.com/office/drawing/2014/main" id="{9853D06B-6530-42B9-9538-762671C258F9}"/>
                  </a:ext>
                </a:extLst>
              </p:cNvPr>
              <p:cNvGraphicFramePr/>
              <p:nvPr/>
            </p:nvGraphicFramePr>
            <p:xfrm>
              <a:off x="298807" y="3067955"/>
              <a:ext cx="5750542" cy="316767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8" name="Chart 17">
                <a:extLst>
                  <a:ext uri="{FF2B5EF4-FFF2-40B4-BE49-F238E27FC236}">
                    <a16:creationId xmlns:a16="http://schemas.microsoft.com/office/drawing/2014/main" id="{9853D06B-6530-42B9-9538-762671C258F9}"/>
                  </a:ext>
                </a:extLst>
              </p:cNvPr>
              <p:cNvPicPr>
                <a:picLocks noGrp="1" noRot="1" noChangeAspect="1" noMove="1" noResize="1" noEditPoints="1" noAdjustHandles="1" noChangeArrowheads="1" noChangeShapeType="1"/>
              </p:cNvPicPr>
              <p:nvPr/>
            </p:nvPicPr>
            <p:blipFill>
              <a:blip r:embed="rId4"/>
              <a:stretch>
                <a:fillRect/>
              </a:stretch>
            </p:blipFill>
            <p:spPr>
              <a:xfrm>
                <a:off x="298807" y="3067955"/>
                <a:ext cx="5750542" cy="316767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20" name="Chart 19">
                <a:extLst>
                  <a:ext uri="{FF2B5EF4-FFF2-40B4-BE49-F238E27FC236}">
                    <a16:creationId xmlns:a16="http://schemas.microsoft.com/office/drawing/2014/main" id="{06A025B2-1E51-4FFE-9A32-1C87C58AAB8D}"/>
                  </a:ext>
                </a:extLst>
              </p:cNvPr>
              <p:cNvGraphicFramePr/>
              <p:nvPr/>
            </p:nvGraphicFramePr>
            <p:xfrm>
              <a:off x="6392768" y="3161877"/>
              <a:ext cx="5157733" cy="307374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0" name="Chart 19">
                <a:extLst>
                  <a:ext uri="{FF2B5EF4-FFF2-40B4-BE49-F238E27FC236}">
                    <a16:creationId xmlns:a16="http://schemas.microsoft.com/office/drawing/2014/main" id="{06A025B2-1E51-4FFE-9A32-1C87C58AAB8D}"/>
                  </a:ext>
                </a:extLst>
              </p:cNvPr>
              <p:cNvPicPr>
                <a:picLocks noGrp="1" noRot="1" noChangeAspect="1" noMove="1" noResize="1" noEditPoints="1" noAdjustHandles="1" noChangeArrowheads="1" noChangeShapeType="1"/>
              </p:cNvPicPr>
              <p:nvPr/>
            </p:nvPicPr>
            <p:blipFill>
              <a:blip r:embed="rId6"/>
              <a:stretch>
                <a:fillRect/>
              </a:stretch>
            </p:blipFill>
            <p:spPr>
              <a:xfrm>
                <a:off x="6392768" y="3161877"/>
                <a:ext cx="5157733" cy="3073749"/>
              </a:xfrm>
              <a:prstGeom prst="rect">
                <a:avLst/>
              </a:prstGeom>
            </p:spPr>
          </p:pic>
        </mc:Fallback>
      </mc:AlternateContent>
    </p:spTree>
    <p:extLst>
      <p:ext uri="{BB962C8B-B14F-4D97-AF65-F5344CB8AC3E}">
        <p14:creationId xmlns:p14="http://schemas.microsoft.com/office/powerpoint/2010/main" val="2461935783"/>
      </p:ext>
    </p:extLst>
  </p:cSld>
  <p:clrMapOvr>
    <a:masterClrMapping/>
  </p:clrMapOvr>
</p:sld>
</file>

<file path=ppt/theme/theme1.xml><?xml version="1.0" encoding="utf-8"?>
<a:theme xmlns:a="http://schemas.openxmlformats.org/drawingml/2006/main" name="1_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5976</TotalTime>
  <Words>1785</Words>
  <Application>Microsoft Office PowerPoint</Application>
  <PresentationFormat>Widescreen</PresentationFormat>
  <Paragraphs>153</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Corbel</vt:lpstr>
      <vt:lpstr>Roboto</vt:lpstr>
      <vt:lpstr>Times New Roman</vt:lpstr>
      <vt:lpstr>Wingdings</vt:lpstr>
      <vt:lpstr>1_Office Theme</vt:lpstr>
      <vt:lpstr>The factors that drive home prices</vt:lpstr>
      <vt:lpstr>About the data</vt:lpstr>
      <vt:lpstr>Why does it matter?</vt:lpstr>
      <vt:lpstr>So, What affects home prices?</vt:lpstr>
      <vt:lpstr>Methodology</vt:lpstr>
      <vt:lpstr>Methods Explained</vt:lpstr>
      <vt:lpstr>The Results</vt:lpstr>
      <vt:lpstr>Top driving factor: Overall Quality</vt:lpstr>
      <vt:lpstr>Comparison of Overall quality vs. Condition</vt:lpstr>
      <vt:lpstr>Multi-car Garages</vt:lpstr>
      <vt:lpstr>FirePlaces</vt:lpstr>
      <vt:lpstr>Runner ups: also very significant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Factors That Drive Home Prices</dc:title>
  <dc:creator>matt haworth</dc:creator>
  <cp:lastModifiedBy>matt haworth</cp:lastModifiedBy>
  <cp:revision>34</cp:revision>
  <dcterms:created xsi:type="dcterms:W3CDTF">2021-04-09T16:14:48Z</dcterms:created>
  <dcterms:modified xsi:type="dcterms:W3CDTF">2021-04-13T19:51:24Z</dcterms:modified>
</cp:coreProperties>
</file>